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036" y="-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3F683-577D-4AC8-BE57-C686269BCE6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B417C-01F4-44BD-AF7D-02BEDE3E0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B417C-01F4-44BD-AF7D-02BEDE3E0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2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7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9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E6FFE-F523-4959-922F-E6DBB9FAF4F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4354-7F44-4BE7-A410-49767BCA2D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.t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49E871C3-1027-4BC7-984F-1C8E590517C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1" y="6632854"/>
            <a:ext cx="6120000" cy="24552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6"/>
          <a:stretch/>
        </p:blipFill>
        <p:spPr bwMode="auto">
          <a:xfrm>
            <a:off x="3562835" y="883276"/>
            <a:ext cx="3055755" cy="325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39 CuadroTexto"/>
          <p:cNvSpPr txBox="1"/>
          <p:nvPr/>
        </p:nvSpPr>
        <p:spPr>
          <a:xfrm>
            <a:off x="3715624" y="3747080"/>
            <a:ext cx="1364434" cy="369310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Sox2</a:t>
            </a:r>
            <a:r>
              <a:rPr lang="es-UY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UY" sz="18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BLBP</a:t>
            </a:r>
            <a:endParaRPr lang="en-US" sz="1800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>
            <a:off x="508319" y="868870"/>
            <a:ext cx="3032533" cy="328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" descr="D:\Archivos\Downloads\Desktop\Paper retina ZMC\Idu CldU Sox 2 en 4.tif"/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73"/>
          <a:stretch/>
        </p:blipFill>
        <p:spPr bwMode="auto">
          <a:xfrm>
            <a:off x="498591" y="4184273"/>
            <a:ext cx="6120000" cy="245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42 CuadroTexto"/>
          <p:cNvSpPr txBox="1"/>
          <p:nvPr/>
        </p:nvSpPr>
        <p:spPr>
          <a:xfrm>
            <a:off x="499229" y="858707"/>
            <a:ext cx="282193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596688" y="903612"/>
            <a:ext cx="282193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499229" y="4214741"/>
            <a:ext cx="292040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571554" y="4186821"/>
            <a:ext cx="292040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19983" y="6640807"/>
            <a:ext cx="282193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3565389" y="6640287"/>
            <a:ext cx="270938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48 CuadroTexto"/>
          <p:cNvSpPr txBox="1"/>
          <p:nvPr/>
        </p:nvSpPr>
        <p:spPr>
          <a:xfrm>
            <a:off x="580107" y="3807204"/>
            <a:ext cx="1421737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IdU/</a:t>
            </a:r>
            <a:r>
              <a:rPr lang="es-UY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CldU </a:t>
            </a:r>
            <a:r>
              <a:rPr lang="es-UY" sz="1800" dirty="0" err="1">
                <a:solidFill>
                  <a:srgbClr val="0066FF"/>
                </a:solidFill>
                <a:latin typeface="Arial" pitchFamily="34" charset="0"/>
                <a:cs typeface="Arial" pitchFamily="34" charset="0"/>
              </a:rPr>
              <a:t>Sox2</a:t>
            </a:r>
            <a:endParaRPr lang="en-US" sz="1800" dirty="0">
              <a:solidFill>
                <a:srgbClr val="006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526809" y="6141023"/>
            <a:ext cx="505881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IdU </a:t>
            </a:r>
            <a:endParaRPr lang="en-U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3766702" y="6159813"/>
            <a:ext cx="579037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CldU</a:t>
            </a:r>
            <a:endParaRPr lang="en-U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653963" y="8588259"/>
            <a:ext cx="774529" cy="369310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>
                <a:solidFill>
                  <a:srgbClr val="0066FF"/>
                </a:solidFill>
                <a:latin typeface="Arial" pitchFamily="34" charset="0"/>
                <a:cs typeface="Arial" pitchFamily="34" charset="0"/>
              </a:rPr>
              <a:t>Sox 2</a:t>
            </a:r>
            <a:endParaRPr lang="en-U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3730669" y="8603436"/>
            <a:ext cx="697211" cy="306681"/>
          </a:xfrm>
          <a:prstGeom prst="rect">
            <a:avLst/>
          </a:prstGeom>
          <a:noFill/>
        </p:spPr>
        <p:txBody>
          <a:bodyPr wrap="none" lIns="91419" tIns="45709" rIns="91419" bIns="45709" rtlCol="0">
            <a:spAutoFit/>
          </a:bodyPr>
          <a:lstStyle/>
          <a:p>
            <a:r>
              <a:rPr lang="es-UY" sz="1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Merge</a:t>
            </a: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53 Conector recto"/>
          <p:cNvCxnSpPr/>
          <p:nvPr/>
        </p:nvCxnSpPr>
        <p:spPr>
          <a:xfrm>
            <a:off x="5871057" y="6491747"/>
            <a:ext cx="4809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5810932" y="8962715"/>
            <a:ext cx="4809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"/>
          <p:cNvCxnSpPr/>
          <p:nvPr/>
        </p:nvCxnSpPr>
        <p:spPr>
          <a:xfrm>
            <a:off x="2754400" y="8975493"/>
            <a:ext cx="4809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>
            <a:off x="2754400" y="6484006"/>
            <a:ext cx="4809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/>
          <p:nvPr/>
        </p:nvCxnSpPr>
        <p:spPr>
          <a:xfrm>
            <a:off x="2754400" y="3961393"/>
            <a:ext cx="4809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 flipV="1">
            <a:off x="5587982" y="3960544"/>
            <a:ext cx="976127" cy="8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2868987" y="20386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>
                <a:latin typeface="Arial" pitchFamily="34" charset="0"/>
                <a:cs typeface="Arial" pitchFamily="34" charset="0"/>
              </a:rPr>
              <a:t>Figure 4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713294" y="231475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780354" y="323584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CE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175304" y="345818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r>
              <a:rPr lang="es-UY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-P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829127" y="466496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889797" y="466496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877756" y="7094279"/>
            <a:ext cx="57259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810054" y="709427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691845" y="308597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r>
              <a:rPr lang="es-UY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-M</a:t>
            </a:r>
            <a:endParaRPr lang="en-US" dirty="0"/>
          </a:p>
        </p:txBody>
      </p:sp>
      <p:sp>
        <p:nvSpPr>
          <p:cNvPr id="7" name="6 CuadroTexto"/>
          <p:cNvSpPr txBox="1"/>
          <p:nvPr/>
        </p:nvSpPr>
        <p:spPr>
          <a:xfrm>
            <a:off x="5877272" y="250165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CMZ</a:t>
            </a:r>
            <a:r>
              <a:rPr lang="es-UY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-C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Forma libre"/>
          <p:cNvSpPr/>
          <p:nvPr/>
        </p:nvSpPr>
        <p:spPr>
          <a:xfrm>
            <a:off x="5129780" y="3135074"/>
            <a:ext cx="855383" cy="439399"/>
          </a:xfrm>
          <a:custGeom>
            <a:avLst/>
            <a:gdLst>
              <a:gd name="connsiteX0" fmla="*/ 674805 w 674805"/>
              <a:gd name="connsiteY0" fmla="*/ 421574 h 421574"/>
              <a:gd name="connsiteX1" fmla="*/ 550114 w 674805"/>
              <a:gd name="connsiteY1" fmla="*/ 314696 h 421574"/>
              <a:gd name="connsiteX2" fmla="*/ 431361 w 674805"/>
              <a:gd name="connsiteY2" fmla="*/ 231569 h 421574"/>
              <a:gd name="connsiteX3" fmla="*/ 300732 w 674805"/>
              <a:gd name="connsiteY3" fmla="*/ 195943 h 421574"/>
              <a:gd name="connsiteX4" fmla="*/ 265106 w 674805"/>
              <a:gd name="connsiteY4" fmla="*/ 59377 h 421574"/>
              <a:gd name="connsiteX5" fmla="*/ 146353 w 674805"/>
              <a:gd name="connsiteY5" fmla="*/ 17813 h 421574"/>
              <a:gd name="connsiteX6" fmla="*/ 9787 w 674805"/>
              <a:gd name="connsiteY6" fmla="*/ 29688 h 421574"/>
              <a:gd name="connsiteX7" fmla="*/ 21662 w 674805"/>
              <a:gd name="connsiteY7" fmla="*/ 0 h 421574"/>
              <a:gd name="connsiteX0" fmla="*/ 674805 w 674805"/>
              <a:gd name="connsiteY0" fmla="*/ 421574 h 421574"/>
              <a:gd name="connsiteX1" fmla="*/ 550114 w 674805"/>
              <a:gd name="connsiteY1" fmla="*/ 314696 h 421574"/>
              <a:gd name="connsiteX2" fmla="*/ 431361 w 674805"/>
              <a:gd name="connsiteY2" fmla="*/ 231569 h 421574"/>
              <a:gd name="connsiteX3" fmla="*/ 330421 w 674805"/>
              <a:gd name="connsiteY3" fmla="*/ 124691 h 421574"/>
              <a:gd name="connsiteX4" fmla="*/ 265106 w 674805"/>
              <a:gd name="connsiteY4" fmla="*/ 59377 h 421574"/>
              <a:gd name="connsiteX5" fmla="*/ 146353 w 674805"/>
              <a:gd name="connsiteY5" fmla="*/ 17813 h 421574"/>
              <a:gd name="connsiteX6" fmla="*/ 9787 w 674805"/>
              <a:gd name="connsiteY6" fmla="*/ 29688 h 421574"/>
              <a:gd name="connsiteX7" fmla="*/ 21662 w 674805"/>
              <a:gd name="connsiteY7" fmla="*/ 0 h 421574"/>
              <a:gd name="connsiteX0" fmla="*/ 656992 w 656992"/>
              <a:gd name="connsiteY0" fmla="*/ 457200 h 457200"/>
              <a:gd name="connsiteX1" fmla="*/ 550114 w 656992"/>
              <a:gd name="connsiteY1" fmla="*/ 314696 h 457200"/>
              <a:gd name="connsiteX2" fmla="*/ 431361 w 656992"/>
              <a:gd name="connsiteY2" fmla="*/ 231569 h 457200"/>
              <a:gd name="connsiteX3" fmla="*/ 330421 w 656992"/>
              <a:gd name="connsiteY3" fmla="*/ 124691 h 457200"/>
              <a:gd name="connsiteX4" fmla="*/ 265106 w 656992"/>
              <a:gd name="connsiteY4" fmla="*/ 59377 h 457200"/>
              <a:gd name="connsiteX5" fmla="*/ 146353 w 656992"/>
              <a:gd name="connsiteY5" fmla="*/ 17813 h 457200"/>
              <a:gd name="connsiteX6" fmla="*/ 9787 w 656992"/>
              <a:gd name="connsiteY6" fmla="*/ 29688 h 457200"/>
              <a:gd name="connsiteX7" fmla="*/ 21662 w 656992"/>
              <a:gd name="connsiteY7" fmla="*/ 0 h 457200"/>
              <a:gd name="connsiteX0" fmla="*/ 656992 w 656992"/>
              <a:gd name="connsiteY0" fmla="*/ 457200 h 457200"/>
              <a:gd name="connsiteX1" fmla="*/ 532301 w 656992"/>
              <a:gd name="connsiteY1" fmla="*/ 314696 h 457200"/>
              <a:gd name="connsiteX2" fmla="*/ 431361 w 656992"/>
              <a:gd name="connsiteY2" fmla="*/ 231569 h 457200"/>
              <a:gd name="connsiteX3" fmla="*/ 330421 w 656992"/>
              <a:gd name="connsiteY3" fmla="*/ 124691 h 457200"/>
              <a:gd name="connsiteX4" fmla="*/ 265106 w 656992"/>
              <a:gd name="connsiteY4" fmla="*/ 59377 h 457200"/>
              <a:gd name="connsiteX5" fmla="*/ 146353 w 656992"/>
              <a:gd name="connsiteY5" fmla="*/ 17813 h 457200"/>
              <a:gd name="connsiteX6" fmla="*/ 9787 w 656992"/>
              <a:gd name="connsiteY6" fmla="*/ 29688 h 457200"/>
              <a:gd name="connsiteX7" fmla="*/ 21662 w 656992"/>
              <a:gd name="connsiteY7" fmla="*/ 0 h 457200"/>
              <a:gd name="connsiteX0" fmla="*/ 640525 w 640525"/>
              <a:gd name="connsiteY0" fmla="*/ 457200 h 457200"/>
              <a:gd name="connsiteX1" fmla="*/ 515834 w 640525"/>
              <a:gd name="connsiteY1" fmla="*/ 314696 h 457200"/>
              <a:gd name="connsiteX2" fmla="*/ 414894 w 640525"/>
              <a:gd name="connsiteY2" fmla="*/ 231569 h 457200"/>
              <a:gd name="connsiteX3" fmla="*/ 313954 w 640525"/>
              <a:gd name="connsiteY3" fmla="*/ 124691 h 457200"/>
              <a:gd name="connsiteX4" fmla="*/ 248639 w 640525"/>
              <a:gd name="connsiteY4" fmla="*/ 59377 h 457200"/>
              <a:gd name="connsiteX5" fmla="*/ 129886 w 640525"/>
              <a:gd name="connsiteY5" fmla="*/ 17813 h 457200"/>
              <a:gd name="connsiteX6" fmla="*/ 35189 w 640525"/>
              <a:gd name="connsiteY6" fmla="*/ 63026 h 457200"/>
              <a:gd name="connsiteX7" fmla="*/ 5195 w 640525"/>
              <a:gd name="connsiteY7" fmla="*/ 0 h 457200"/>
              <a:gd name="connsiteX0" fmla="*/ 683646 w 683646"/>
              <a:gd name="connsiteY0" fmla="*/ 439399 h 439399"/>
              <a:gd name="connsiteX1" fmla="*/ 558955 w 683646"/>
              <a:gd name="connsiteY1" fmla="*/ 296895 h 439399"/>
              <a:gd name="connsiteX2" fmla="*/ 458015 w 683646"/>
              <a:gd name="connsiteY2" fmla="*/ 213768 h 439399"/>
              <a:gd name="connsiteX3" fmla="*/ 357075 w 683646"/>
              <a:gd name="connsiteY3" fmla="*/ 106890 h 439399"/>
              <a:gd name="connsiteX4" fmla="*/ 291760 w 683646"/>
              <a:gd name="connsiteY4" fmla="*/ 41576 h 439399"/>
              <a:gd name="connsiteX5" fmla="*/ 173007 w 683646"/>
              <a:gd name="connsiteY5" fmla="*/ 12 h 439399"/>
              <a:gd name="connsiteX6" fmla="*/ 78310 w 683646"/>
              <a:gd name="connsiteY6" fmla="*/ 45225 h 439399"/>
              <a:gd name="connsiteX7" fmla="*/ 2640 w 683646"/>
              <a:gd name="connsiteY7" fmla="*/ 110786 h 43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3646" h="439399">
                <a:moveTo>
                  <a:pt x="683646" y="439399"/>
                </a:moveTo>
                <a:cubicBezTo>
                  <a:pt x="641587" y="401793"/>
                  <a:pt x="596560" y="334500"/>
                  <a:pt x="558955" y="296895"/>
                </a:cubicBezTo>
                <a:cubicBezTo>
                  <a:pt x="521350" y="259290"/>
                  <a:pt x="491662" y="245436"/>
                  <a:pt x="458015" y="213768"/>
                </a:cubicBezTo>
                <a:cubicBezTo>
                  <a:pt x="424368" y="182101"/>
                  <a:pt x="384784" y="135589"/>
                  <a:pt x="357075" y="106890"/>
                </a:cubicBezTo>
                <a:cubicBezTo>
                  <a:pt x="329366" y="78191"/>
                  <a:pt x="322438" y="59389"/>
                  <a:pt x="291760" y="41576"/>
                </a:cubicBezTo>
                <a:cubicBezTo>
                  <a:pt x="261082" y="23763"/>
                  <a:pt x="208582" y="-596"/>
                  <a:pt x="173007" y="12"/>
                </a:cubicBezTo>
                <a:cubicBezTo>
                  <a:pt x="137432" y="620"/>
                  <a:pt x="106704" y="26763"/>
                  <a:pt x="78310" y="45225"/>
                </a:cubicBezTo>
                <a:cubicBezTo>
                  <a:pt x="49916" y="63687"/>
                  <a:pt x="-13689" y="124145"/>
                  <a:pt x="2640" y="110786"/>
                </a:cubicBezTo>
              </a:path>
            </a:pathLst>
          </a:cu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Forma libre"/>
          <p:cNvSpPr/>
          <p:nvPr/>
        </p:nvSpPr>
        <p:spPr>
          <a:xfrm>
            <a:off x="5245929" y="2864768"/>
            <a:ext cx="1279415" cy="140679"/>
          </a:xfrm>
          <a:custGeom>
            <a:avLst/>
            <a:gdLst>
              <a:gd name="connsiteX0" fmla="*/ 1123989 w 1123989"/>
              <a:gd name="connsiteY0" fmla="*/ 1208 h 140679"/>
              <a:gd name="connsiteX1" fmla="*/ 1034924 w 1123989"/>
              <a:gd name="connsiteY1" fmla="*/ 102148 h 140679"/>
              <a:gd name="connsiteX2" fmla="*/ 880545 w 1123989"/>
              <a:gd name="connsiteY2" fmla="*/ 137774 h 140679"/>
              <a:gd name="connsiteX3" fmla="*/ 607413 w 1123989"/>
              <a:gd name="connsiteY3" fmla="*/ 131837 h 140679"/>
              <a:gd name="connsiteX4" fmla="*/ 429283 w 1123989"/>
              <a:gd name="connsiteY4" fmla="*/ 78398 h 140679"/>
              <a:gd name="connsiteX5" fmla="*/ 233340 w 1123989"/>
              <a:gd name="connsiteY5" fmla="*/ 13083 h 140679"/>
              <a:gd name="connsiteX6" fmla="*/ 102711 w 1123989"/>
              <a:gd name="connsiteY6" fmla="*/ 1208 h 140679"/>
              <a:gd name="connsiteX7" fmla="*/ 13646 w 1123989"/>
              <a:gd name="connsiteY7" fmla="*/ 30896 h 140679"/>
              <a:gd name="connsiteX8" fmla="*/ 1771 w 1123989"/>
              <a:gd name="connsiteY8" fmla="*/ 24959 h 140679"/>
              <a:gd name="connsiteX0" fmla="*/ 1279415 w 1279415"/>
              <a:gd name="connsiteY0" fmla="*/ 1208 h 140679"/>
              <a:gd name="connsiteX1" fmla="*/ 1190350 w 1279415"/>
              <a:gd name="connsiteY1" fmla="*/ 102148 h 140679"/>
              <a:gd name="connsiteX2" fmla="*/ 1035971 w 1279415"/>
              <a:gd name="connsiteY2" fmla="*/ 137774 h 140679"/>
              <a:gd name="connsiteX3" fmla="*/ 762839 w 1279415"/>
              <a:gd name="connsiteY3" fmla="*/ 131837 h 140679"/>
              <a:gd name="connsiteX4" fmla="*/ 584709 w 1279415"/>
              <a:gd name="connsiteY4" fmla="*/ 78398 h 140679"/>
              <a:gd name="connsiteX5" fmla="*/ 388766 w 1279415"/>
              <a:gd name="connsiteY5" fmla="*/ 13083 h 140679"/>
              <a:gd name="connsiteX6" fmla="*/ 258137 w 1279415"/>
              <a:gd name="connsiteY6" fmla="*/ 1208 h 140679"/>
              <a:gd name="connsiteX7" fmla="*/ 169072 w 1279415"/>
              <a:gd name="connsiteY7" fmla="*/ 30896 h 140679"/>
              <a:gd name="connsiteX8" fmla="*/ 35 w 1279415"/>
              <a:gd name="connsiteY8" fmla="*/ 39247 h 14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9415" h="140679">
                <a:moveTo>
                  <a:pt x="1279415" y="1208"/>
                </a:moveTo>
                <a:cubicBezTo>
                  <a:pt x="1255169" y="40297"/>
                  <a:pt x="1230924" y="79387"/>
                  <a:pt x="1190350" y="102148"/>
                </a:cubicBezTo>
                <a:cubicBezTo>
                  <a:pt x="1149776" y="124909"/>
                  <a:pt x="1107223" y="132826"/>
                  <a:pt x="1035971" y="137774"/>
                </a:cubicBezTo>
                <a:cubicBezTo>
                  <a:pt x="964719" y="142722"/>
                  <a:pt x="838049" y="141733"/>
                  <a:pt x="762839" y="131837"/>
                </a:cubicBezTo>
                <a:cubicBezTo>
                  <a:pt x="687629" y="121941"/>
                  <a:pt x="647054" y="98190"/>
                  <a:pt x="584709" y="78398"/>
                </a:cubicBezTo>
                <a:cubicBezTo>
                  <a:pt x="522364" y="58606"/>
                  <a:pt x="443195" y="25948"/>
                  <a:pt x="388766" y="13083"/>
                </a:cubicBezTo>
                <a:cubicBezTo>
                  <a:pt x="334337" y="218"/>
                  <a:pt x="294753" y="-1761"/>
                  <a:pt x="258137" y="1208"/>
                </a:cubicBezTo>
                <a:cubicBezTo>
                  <a:pt x="221521" y="4177"/>
                  <a:pt x="212089" y="24556"/>
                  <a:pt x="169072" y="30896"/>
                </a:cubicBezTo>
                <a:cubicBezTo>
                  <a:pt x="126055" y="37236"/>
                  <a:pt x="-2439" y="44194"/>
                  <a:pt x="35" y="39247"/>
                </a:cubicBezTo>
              </a:path>
            </a:pathLst>
          </a:custGeom>
          <a:ln w="254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Forma libre"/>
          <p:cNvSpPr/>
          <p:nvPr/>
        </p:nvSpPr>
        <p:spPr>
          <a:xfrm>
            <a:off x="5912673" y="8448804"/>
            <a:ext cx="542154" cy="400771"/>
          </a:xfrm>
          <a:custGeom>
            <a:avLst/>
            <a:gdLst>
              <a:gd name="connsiteX0" fmla="*/ 541566 w 541566"/>
              <a:gd name="connsiteY0" fmla="*/ 41563 h 400281"/>
              <a:gd name="connsiteX1" fmla="*/ 505940 w 541566"/>
              <a:gd name="connsiteY1" fmla="*/ 89064 h 400281"/>
              <a:gd name="connsiteX2" fmla="*/ 500002 w 541566"/>
              <a:gd name="connsiteY2" fmla="*/ 154379 h 400281"/>
              <a:gd name="connsiteX3" fmla="*/ 470314 w 541566"/>
              <a:gd name="connsiteY3" fmla="*/ 207818 h 400281"/>
              <a:gd name="connsiteX4" fmla="*/ 464376 w 541566"/>
              <a:gd name="connsiteY4" fmla="*/ 302820 h 400281"/>
              <a:gd name="connsiteX5" fmla="*/ 410937 w 541566"/>
              <a:gd name="connsiteY5" fmla="*/ 344384 h 400281"/>
              <a:gd name="connsiteX6" fmla="*/ 262496 w 541566"/>
              <a:gd name="connsiteY6" fmla="*/ 397823 h 400281"/>
              <a:gd name="connsiteX7" fmla="*/ 197182 w 541566"/>
              <a:gd name="connsiteY7" fmla="*/ 385948 h 400281"/>
              <a:gd name="connsiteX8" fmla="*/ 191244 w 541566"/>
              <a:gd name="connsiteY8" fmla="*/ 338446 h 400281"/>
              <a:gd name="connsiteX9" fmla="*/ 84366 w 541566"/>
              <a:gd name="connsiteY9" fmla="*/ 338446 h 400281"/>
              <a:gd name="connsiteX10" fmla="*/ 13114 w 541566"/>
              <a:gd name="connsiteY10" fmla="*/ 314696 h 400281"/>
              <a:gd name="connsiteX11" fmla="*/ 7176 w 541566"/>
              <a:gd name="connsiteY11" fmla="*/ 279070 h 400281"/>
              <a:gd name="connsiteX12" fmla="*/ 90304 w 541566"/>
              <a:gd name="connsiteY12" fmla="*/ 237506 h 400281"/>
              <a:gd name="connsiteX13" fmla="*/ 161556 w 541566"/>
              <a:gd name="connsiteY13" fmla="*/ 178129 h 400281"/>
              <a:gd name="connsiteX14" fmla="*/ 280309 w 541566"/>
              <a:gd name="connsiteY14" fmla="*/ 106877 h 400281"/>
              <a:gd name="connsiteX15" fmla="*/ 333748 w 541566"/>
              <a:gd name="connsiteY15" fmla="*/ 65314 h 400281"/>
              <a:gd name="connsiteX16" fmla="*/ 369374 w 541566"/>
              <a:gd name="connsiteY16" fmla="*/ 29688 h 400281"/>
              <a:gd name="connsiteX17" fmla="*/ 410937 w 541566"/>
              <a:gd name="connsiteY17" fmla="*/ 29688 h 400281"/>
              <a:gd name="connsiteX18" fmla="*/ 446563 w 541566"/>
              <a:gd name="connsiteY18" fmla="*/ 53438 h 400281"/>
              <a:gd name="connsiteX19" fmla="*/ 494065 w 541566"/>
              <a:gd name="connsiteY19" fmla="*/ 17812 h 400281"/>
              <a:gd name="connsiteX20" fmla="*/ 505940 w 541566"/>
              <a:gd name="connsiteY20" fmla="*/ 0 h 400281"/>
              <a:gd name="connsiteX21" fmla="*/ 505940 w 541566"/>
              <a:gd name="connsiteY21" fmla="*/ 0 h 400281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80309 w 541566"/>
              <a:gd name="connsiteY14" fmla="*/ 107063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48622 w 541566"/>
              <a:gd name="connsiteY14" fmla="*/ 125169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2154"/>
              <a:gd name="connsiteY0" fmla="*/ 42053 h 400771"/>
              <a:gd name="connsiteX1" fmla="*/ 505940 w 542154"/>
              <a:gd name="connsiteY1" fmla="*/ 89554 h 400771"/>
              <a:gd name="connsiteX2" fmla="*/ 500002 w 542154"/>
              <a:gd name="connsiteY2" fmla="*/ 154869 h 400771"/>
              <a:gd name="connsiteX3" fmla="*/ 470314 w 542154"/>
              <a:gd name="connsiteY3" fmla="*/ 208308 h 400771"/>
              <a:gd name="connsiteX4" fmla="*/ 464376 w 542154"/>
              <a:gd name="connsiteY4" fmla="*/ 303310 h 400771"/>
              <a:gd name="connsiteX5" fmla="*/ 410937 w 542154"/>
              <a:gd name="connsiteY5" fmla="*/ 344874 h 400771"/>
              <a:gd name="connsiteX6" fmla="*/ 262496 w 542154"/>
              <a:gd name="connsiteY6" fmla="*/ 398313 h 400771"/>
              <a:gd name="connsiteX7" fmla="*/ 197182 w 542154"/>
              <a:gd name="connsiteY7" fmla="*/ 386438 h 400771"/>
              <a:gd name="connsiteX8" fmla="*/ 191244 w 542154"/>
              <a:gd name="connsiteY8" fmla="*/ 338936 h 400771"/>
              <a:gd name="connsiteX9" fmla="*/ 84366 w 542154"/>
              <a:gd name="connsiteY9" fmla="*/ 338936 h 400771"/>
              <a:gd name="connsiteX10" fmla="*/ 13114 w 542154"/>
              <a:gd name="connsiteY10" fmla="*/ 315186 h 400771"/>
              <a:gd name="connsiteX11" fmla="*/ 7176 w 542154"/>
              <a:gd name="connsiteY11" fmla="*/ 279560 h 400771"/>
              <a:gd name="connsiteX12" fmla="*/ 90304 w 542154"/>
              <a:gd name="connsiteY12" fmla="*/ 237996 h 400771"/>
              <a:gd name="connsiteX13" fmla="*/ 161556 w 542154"/>
              <a:gd name="connsiteY13" fmla="*/ 178619 h 400771"/>
              <a:gd name="connsiteX14" fmla="*/ 248622 w 542154"/>
              <a:gd name="connsiteY14" fmla="*/ 125473 h 400771"/>
              <a:gd name="connsiteX15" fmla="*/ 333748 w 542154"/>
              <a:gd name="connsiteY15" fmla="*/ 65804 h 400771"/>
              <a:gd name="connsiteX16" fmla="*/ 369374 w 542154"/>
              <a:gd name="connsiteY16" fmla="*/ 30178 h 400771"/>
              <a:gd name="connsiteX17" fmla="*/ 410937 w 542154"/>
              <a:gd name="connsiteY17" fmla="*/ 30178 h 400771"/>
              <a:gd name="connsiteX18" fmla="*/ 446563 w 542154"/>
              <a:gd name="connsiteY18" fmla="*/ 53928 h 400771"/>
              <a:gd name="connsiteX19" fmla="*/ 494065 w 542154"/>
              <a:gd name="connsiteY19" fmla="*/ 18302 h 400771"/>
              <a:gd name="connsiteX20" fmla="*/ 505940 w 542154"/>
              <a:gd name="connsiteY20" fmla="*/ 490 h 400771"/>
              <a:gd name="connsiteX21" fmla="*/ 542154 w 542154"/>
              <a:gd name="connsiteY21" fmla="*/ 36703 h 4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2154" h="400771">
                <a:moveTo>
                  <a:pt x="541566" y="42053"/>
                </a:moveTo>
                <a:cubicBezTo>
                  <a:pt x="527216" y="56402"/>
                  <a:pt x="512867" y="70751"/>
                  <a:pt x="505940" y="89554"/>
                </a:cubicBezTo>
                <a:cubicBezTo>
                  <a:pt x="499013" y="108357"/>
                  <a:pt x="505940" y="135077"/>
                  <a:pt x="500002" y="154869"/>
                </a:cubicBezTo>
                <a:cubicBezTo>
                  <a:pt x="494064" y="174661"/>
                  <a:pt x="476252" y="183568"/>
                  <a:pt x="470314" y="208308"/>
                </a:cubicBezTo>
                <a:cubicBezTo>
                  <a:pt x="464376" y="233048"/>
                  <a:pt x="474272" y="280549"/>
                  <a:pt x="464376" y="303310"/>
                </a:cubicBezTo>
                <a:cubicBezTo>
                  <a:pt x="454480" y="326071"/>
                  <a:pt x="444584" y="329040"/>
                  <a:pt x="410937" y="344874"/>
                </a:cubicBezTo>
                <a:cubicBezTo>
                  <a:pt x="377290" y="360708"/>
                  <a:pt x="298122" y="391386"/>
                  <a:pt x="262496" y="398313"/>
                </a:cubicBezTo>
                <a:cubicBezTo>
                  <a:pt x="226870" y="405240"/>
                  <a:pt x="209057" y="396334"/>
                  <a:pt x="197182" y="386438"/>
                </a:cubicBezTo>
                <a:cubicBezTo>
                  <a:pt x="185307" y="376542"/>
                  <a:pt x="210047" y="346853"/>
                  <a:pt x="191244" y="338936"/>
                </a:cubicBezTo>
                <a:cubicBezTo>
                  <a:pt x="172441" y="331019"/>
                  <a:pt x="114054" y="342894"/>
                  <a:pt x="84366" y="338936"/>
                </a:cubicBezTo>
                <a:cubicBezTo>
                  <a:pt x="54678" y="334978"/>
                  <a:pt x="25979" y="325082"/>
                  <a:pt x="13114" y="315186"/>
                </a:cubicBezTo>
                <a:cubicBezTo>
                  <a:pt x="249" y="305290"/>
                  <a:pt x="-5689" y="292425"/>
                  <a:pt x="7176" y="279560"/>
                </a:cubicBezTo>
                <a:cubicBezTo>
                  <a:pt x="20041" y="266695"/>
                  <a:pt x="64574" y="254820"/>
                  <a:pt x="90304" y="237996"/>
                </a:cubicBezTo>
                <a:cubicBezTo>
                  <a:pt x="116034" y="221172"/>
                  <a:pt x="135170" y="197373"/>
                  <a:pt x="161556" y="178619"/>
                </a:cubicBezTo>
                <a:cubicBezTo>
                  <a:pt x="187942" y="159865"/>
                  <a:pt x="219923" y="144276"/>
                  <a:pt x="248622" y="125473"/>
                </a:cubicBezTo>
                <a:cubicBezTo>
                  <a:pt x="277321" y="106670"/>
                  <a:pt x="313623" y="81686"/>
                  <a:pt x="333748" y="65804"/>
                </a:cubicBezTo>
                <a:cubicBezTo>
                  <a:pt x="353873" y="49922"/>
                  <a:pt x="356509" y="36116"/>
                  <a:pt x="369374" y="30178"/>
                </a:cubicBezTo>
                <a:cubicBezTo>
                  <a:pt x="382239" y="24240"/>
                  <a:pt x="398072" y="26220"/>
                  <a:pt x="410937" y="30178"/>
                </a:cubicBezTo>
                <a:cubicBezTo>
                  <a:pt x="423802" y="34136"/>
                  <a:pt x="432708" y="55907"/>
                  <a:pt x="446563" y="53928"/>
                </a:cubicBezTo>
                <a:cubicBezTo>
                  <a:pt x="460418" y="51949"/>
                  <a:pt x="484169" y="27208"/>
                  <a:pt x="494065" y="18302"/>
                </a:cubicBezTo>
                <a:cubicBezTo>
                  <a:pt x="503961" y="9396"/>
                  <a:pt x="497925" y="-2577"/>
                  <a:pt x="505940" y="490"/>
                </a:cubicBezTo>
                <a:cubicBezTo>
                  <a:pt x="513955" y="3557"/>
                  <a:pt x="540645" y="33685"/>
                  <a:pt x="542154" y="36703"/>
                </a:cubicBezTo>
              </a:path>
            </a:pathLst>
          </a:cu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9 Forma libre"/>
          <p:cNvSpPr/>
          <p:nvPr/>
        </p:nvSpPr>
        <p:spPr>
          <a:xfrm>
            <a:off x="2829127" y="8486155"/>
            <a:ext cx="542154" cy="400771"/>
          </a:xfrm>
          <a:custGeom>
            <a:avLst/>
            <a:gdLst>
              <a:gd name="connsiteX0" fmla="*/ 541566 w 541566"/>
              <a:gd name="connsiteY0" fmla="*/ 41563 h 400281"/>
              <a:gd name="connsiteX1" fmla="*/ 505940 w 541566"/>
              <a:gd name="connsiteY1" fmla="*/ 89064 h 400281"/>
              <a:gd name="connsiteX2" fmla="*/ 500002 w 541566"/>
              <a:gd name="connsiteY2" fmla="*/ 154379 h 400281"/>
              <a:gd name="connsiteX3" fmla="*/ 470314 w 541566"/>
              <a:gd name="connsiteY3" fmla="*/ 207818 h 400281"/>
              <a:gd name="connsiteX4" fmla="*/ 464376 w 541566"/>
              <a:gd name="connsiteY4" fmla="*/ 302820 h 400281"/>
              <a:gd name="connsiteX5" fmla="*/ 410937 w 541566"/>
              <a:gd name="connsiteY5" fmla="*/ 344384 h 400281"/>
              <a:gd name="connsiteX6" fmla="*/ 262496 w 541566"/>
              <a:gd name="connsiteY6" fmla="*/ 397823 h 400281"/>
              <a:gd name="connsiteX7" fmla="*/ 197182 w 541566"/>
              <a:gd name="connsiteY7" fmla="*/ 385948 h 400281"/>
              <a:gd name="connsiteX8" fmla="*/ 191244 w 541566"/>
              <a:gd name="connsiteY8" fmla="*/ 338446 h 400281"/>
              <a:gd name="connsiteX9" fmla="*/ 84366 w 541566"/>
              <a:gd name="connsiteY9" fmla="*/ 338446 h 400281"/>
              <a:gd name="connsiteX10" fmla="*/ 13114 w 541566"/>
              <a:gd name="connsiteY10" fmla="*/ 314696 h 400281"/>
              <a:gd name="connsiteX11" fmla="*/ 7176 w 541566"/>
              <a:gd name="connsiteY11" fmla="*/ 279070 h 400281"/>
              <a:gd name="connsiteX12" fmla="*/ 90304 w 541566"/>
              <a:gd name="connsiteY12" fmla="*/ 237506 h 400281"/>
              <a:gd name="connsiteX13" fmla="*/ 161556 w 541566"/>
              <a:gd name="connsiteY13" fmla="*/ 178129 h 400281"/>
              <a:gd name="connsiteX14" fmla="*/ 280309 w 541566"/>
              <a:gd name="connsiteY14" fmla="*/ 106877 h 400281"/>
              <a:gd name="connsiteX15" fmla="*/ 333748 w 541566"/>
              <a:gd name="connsiteY15" fmla="*/ 65314 h 400281"/>
              <a:gd name="connsiteX16" fmla="*/ 369374 w 541566"/>
              <a:gd name="connsiteY16" fmla="*/ 29688 h 400281"/>
              <a:gd name="connsiteX17" fmla="*/ 410937 w 541566"/>
              <a:gd name="connsiteY17" fmla="*/ 29688 h 400281"/>
              <a:gd name="connsiteX18" fmla="*/ 446563 w 541566"/>
              <a:gd name="connsiteY18" fmla="*/ 53438 h 400281"/>
              <a:gd name="connsiteX19" fmla="*/ 494065 w 541566"/>
              <a:gd name="connsiteY19" fmla="*/ 17812 h 400281"/>
              <a:gd name="connsiteX20" fmla="*/ 505940 w 541566"/>
              <a:gd name="connsiteY20" fmla="*/ 0 h 400281"/>
              <a:gd name="connsiteX21" fmla="*/ 505940 w 541566"/>
              <a:gd name="connsiteY21" fmla="*/ 0 h 400281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80309 w 541566"/>
              <a:gd name="connsiteY14" fmla="*/ 107063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48622 w 541566"/>
              <a:gd name="connsiteY14" fmla="*/ 125169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2154"/>
              <a:gd name="connsiteY0" fmla="*/ 42053 h 400771"/>
              <a:gd name="connsiteX1" fmla="*/ 505940 w 542154"/>
              <a:gd name="connsiteY1" fmla="*/ 89554 h 400771"/>
              <a:gd name="connsiteX2" fmla="*/ 500002 w 542154"/>
              <a:gd name="connsiteY2" fmla="*/ 154869 h 400771"/>
              <a:gd name="connsiteX3" fmla="*/ 470314 w 542154"/>
              <a:gd name="connsiteY3" fmla="*/ 208308 h 400771"/>
              <a:gd name="connsiteX4" fmla="*/ 464376 w 542154"/>
              <a:gd name="connsiteY4" fmla="*/ 303310 h 400771"/>
              <a:gd name="connsiteX5" fmla="*/ 410937 w 542154"/>
              <a:gd name="connsiteY5" fmla="*/ 344874 h 400771"/>
              <a:gd name="connsiteX6" fmla="*/ 262496 w 542154"/>
              <a:gd name="connsiteY6" fmla="*/ 398313 h 400771"/>
              <a:gd name="connsiteX7" fmla="*/ 197182 w 542154"/>
              <a:gd name="connsiteY7" fmla="*/ 386438 h 400771"/>
              <a:gd name="connsiteX8" fmla="*/ 191244 w 542154"/>
              <a:gd name="connsiteY8" fmla="*/ 338936 h 400771"/>
              <a:gd name="connsiteX9" fmla="*/ 84366 w 542154"/>
              <a:gd name="connsiteY9" fmla="*/ 338936 h 400771"/>
              <a:gd name="connsiteX10" fmla="*/ 13114 w 542154"/>
              <a:gd name="connsiteY10" fmla="*/ 315186 h 400771"/>
              <a:gd name="connsiteX11" fmla="*/ 7176 w 542154"/>
              <a:gd name="connsiteY11" fmla="*/ 279560 h 400771"/>
              <a:gd name="connsiteX12" fmla="*/ 90304 w 542154"/>
              <a:gd name="connsiteY12" fmla="*/ 237996 h 400771"/>
              <a:gd name="connsiteX13" fmla="*/ 161556 w 542154"/>
              <a:gd name="connsiteY13" fmla="*/ 178619 h 400771"/>
              <a:gd name="connsiteX14" fmla="*/ 248622 w 542154"/>
              <a:gd name="connsiteY14" fmla="*/ 125473 h 400771"/>
              <a:gd name="connsiteX15" fmla="*/ 333748 w 542154"/>
              <a:gd name="connsiteY15" fmla="*/ 65804 h 400771"/>
              <a:gd name="connsiteX16" fmla="*/ 369374 w 542154"/>
              <a:gd name="connsiteY16" fmla="*/ 30178 h 400771"/>
              <a:gd name="connsiteX17" fmla="*/ 410937 w 542154"/>
              <a:gd name="connsiteY17" fmla="*/ 30178 h 400771"/>
              <a:gd name="connsiteX18" fmla="*/ 446563 w 542154"/>
              <a:gd name="connsiteY18" fmla="*/ 53928 h 400771"/>
              <a:gd name="connsiteX19" fmla="*/ 494065 w 542154"/>
              <a:gd name="connsiteY19" fmla="*/ 18302 h 400771"/>
              <a:gd name="connsiteX20" fmla="*/ 505940 w 542154"/>
              <a:gd name="connsiteY20" fmla="*/ 490 h 400771"/>
              <a:gd name="connsiteX21" fmla="*/ 542154 w 542154"/>
              <a:gd name="connsiteY21" fmla="*/ 36703 h 4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2154" h="400771">
                <a:moveTo>
                  <a:pt x="541566" y="42053"/>
                </a:moveTo>
                <a:cubicBezTo>
                  <a:pt x="527216" y="56402"/>
                  <a:pt x="512867" y="70751"/>
                  <a:pt x="505940" y="89554"/>
                </a:cubicBezTo>
                <a:cubicBezTo>
                  <a:pt x="499013" y="108357"/>
                  <a:pt x="505940" y="135077"/>
                  <a:pt x="500002" y="154869"/>
                </a:cubicBezTo>
                <a:cubicBezTo>
                  <a:pt x="494064" y="174661"/>
                  <a:pt x="476252" y="183568"/>
                  <a:pt x="470314" y="208308"/>
                </a:cubicBezTo>
                <a:cubicBezTo>
                  <a:pt x="464376" y="233048"/>
                  <a:pt x="474272" y="280549"/>
                  <a:pt x="464376" y="303310"/>
                </a:cubicBezTo>
                <a:cubicBezTo>
                  <a:pt x="454480" y="326071"/>
                  <a:pt x="444584" y="329040"/>
                  <a:pt x="410937" y="344874"/>
                </a:cubicBezTo>
                <a:cubicBezTo>
                  <a:pt x="377290" y="360708"/>
                  <a:pt x="298122" y="391386"/>
                  <a:pt x="262496" y="398313"/>
                </a:cubicBezTo>
                <a:cubicBezTo>
                  <a:pt x="226870" y="405240"/>
                  <a:pt x="209057" y="396334"/>
                  <a:pt x="197182" y="386438"/>
                </a:cubicBezTo>
                <a:cubicBezTo>
                  <a:pt x="185307" y="376542"/>
                  <a:pt x="210047" y="346853"/>
                  <a:pt x="191244" y="338936"/>
                </a:cubicBezTo>
                <a:cubicBezTo>
                  <a:pt x="172441" y="331019"/>
                  <a:pt x="114054" y="342894"/>
                  <a:pt x="84366" y="338936"/>
                </a:cubicBezTo>
                <a:cubicBezTo>
                  <a:pt x="54678" y="334978"/>
                  <a:pt x="25979" y="325082"/>
                  <a:pt x="13114" y="315186"/>
                </a:cubicBezTo>
                <a:cubicBezTo>
                  <a:pt x="249" y="305290"/>
                  <a:pt x="-5689" y="292425"/>
                  <a:pt x="7176" y="279560"/>
                </a:cubicBezTo>
                <a:cubicBezTo>
                  <a:pt x="20041" y="266695"/>
                  <a:pt x="64574" y="254820"/>
                  <a:pt x="90304" y="237996"/>
                </a:cubicBezTo>
                <a:cubicBezTo>
                  <a:pt x="116034" y="221172"/>
                  <a:pt x="135170" y="197373"/>
                  <a:pt x="161556" y="178619"/>
                </a:cubicBezTo>
                <a:cubicBezTo>
                  <a:pt x="187942" y="159865"/>
                  <a:pt x="219923" y="144276"/>
                  <a:pt x="248622" y="125473"/>
                </a:cubicBezTo>
                <a:cubicBezTo>
                  <a:pt x="277321" y="106670"/>
                  <a:pt x="313623" y="81686"/>
                  <a:pt x="333748" y="65804"/>
                </a:cubicBezTo>
                <a:cubicBezTo>
                  <a:pt x="353873" y="49922"/>
                  <a:pt x="356509" y="36116"/>
                  <a:pt x="369374" y="30178"/>
                </a:cubicBezTo>
                <a:cubicBezTo>
                  <a:pt x="382239" y="24240"/>
                  <a:pt x="398072" y="26220"/>
                  <a:pt x="410937" y="30178"/>
                </a:cubicBezTo>
                <a:cubicBezTo>
                  <a:pt x="423802" y="34136"/>
                  <a:pt x="432708" y="55907"/>
                  <a:pt x="446563" y="53928"/>
                </a:cubicBezTo>
                <a:cubicBezTo>
                  <a:pt x="460418" y="51949"/>
                  <a:pt x="484169" y="27208"/>
                  <a:pt x="494065" y="18302"/>
                </a:cubicBezTo>
                <a:cubicBezTo>
                  <a:pt x="503961" y="9396"/>
                  <a:pt x="497925" y="-2577"/>
                  <a:pt x="505940" y="490"/>
                </a:cubicBezTo>
                <a:cubicBezTo>
                  <a:pt x="513955" y="3557"/>
                  <a:pt x="540645" y="33685"/>
                  <a:pt x="542154" y="36703"/>
                </a:cubicBezTo>
              </a:path>
            </a:pathLst>
          </a:cu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60 Forma libre"/>
          <p:cNvSpPr/>
          <p:nvPr/>
        </p:nvSpPr>
        <p:spPr>
          <a:xfrm>
            <a:off x="2742830" y="5956585"/>
            <a:ext cx="542154" cy="400771"/>
          </a:xfrm>
          <a:custGeom>
            <a:avLst/>
            <a:gdLst>
              <a:gd name="connsiteX0" fmla="*/ 541566 w 541566"/>
              <a:gd name="connsiteY0" fmla="*/ 41563 h 400281"/>
              <a:gd name="connsiteX1" fmla="*/ 505940 w 541566"/>
              <a:gd name="connsiteY1" fmla="*/ 89064 h 400281"/>
              <a:gd name="connsiteX2" fmla="*/ 500002 w 541566"/>
              <a:gd name="connsiteY2" fmla="*/ 154379 h 400281"/>
              <a:gd name="connsiteX3" fmla="*/ 470314 w 541566"/>
              <a:gd name="connsiteY3" fmla="*/ 207818 h 400281"/>
              <a:gd name="connsiteX4" fmla="*/ 464376 w 541566"/>
              <a:gd name="connsiteY4" fmla="*/ 302820 h 400281"/>
              <a:gd name="connsiteX5" fmla="*/ 410937 w 541566"/>
              <a:gd name="connsiteY5" fmla="*/ 344384 h 400281"/>
              <a:gd name="connsiteX6" fmla="*/ 262496 w 541566"/>
              <a:gd name="connsiteY6" fmla="*/ 397823 h 400281"/>
              <a:gd name="connsiteX7" fmla="*/ 197182 w 541566"/>
              <a:gd name="connsiteY7" fmla="*/ 385948 h 400281"/>
              <a:gd name="connsiteX8" fmla="*/ 191244 w 541566"/>
              <a:gd name="connsiteY8" fmla="*/ 338446 h 400281"/>
              <a:gd name="connsiteX9" fmla="*/ 84366 w 541566"/>
              <a:gd name="connsiteY9" fmla="*/ 338446 h 400281"/>
              <a:gd name="connsiteX10" fmla="*/ 13114 w 541566"/>
              <a:gd name="connsiteY10" fmla="*/ 314696 h 400281"/>
              <a:gd name="connsiteX11" fmla="*/ 7176 w 541566"/>
              <a:gd name="connsiteY11" fmla="*/ 279070 h 400281"/>
              <a:gd name="connsiteX12" fmla="*/ 90304 w 541566"/>
              <a:gd name="connsiteY12" fmla="*/ 237506 h 400281"/>
              <a:gd name="connsiteX13" fmla="*/ 161556 w 541566"/>
              <a:gd name="connsiteY13" fmla="*/ 178129 h 400281"/>
              <a:gd name="connsiteX14" fmla="*/ 280309 w 541566"/>
              <a:gd name="connsiteY14" fmla="*/ 106877 h 400281"/>
              <a:gd name="connsiteX15" fmla="*/ 333748 w 541566"/>
              <a:gd name="connsiteY15" fmla="*/ 65314 h 400281"/>
              <a:gd name="connsiteX16" fmla="*/ 369374 w 541566"/>
              <a:gd name="connsiteY16" fmla="*/ 29688 h 400281"/>
              <a:gd name="connsiteX17" fmla="*/ 410937 w 541566"/>
              <a:gd name="connsiteY17" fmla="*/ 29688 h 400281"/>
              <a:gd name="connsiteX18" fmla="*/ 446563 w 541566"/>
              <a:gd name="connsiteY18" fmla="*/ 53438 h 400281"/>
              <a:gd name="connsiteX19" fmla="*/ 494065 w 541566"/>
              <a:gd name="connsiteY19" fmla="*/ 17812 h 400281"/>
              <a:gd name="connsiteX20" fmla="*/ 505940 w 541566"/>
              <a:gd name="connsiteY20" fmla="*/ 0 h 400281"/>
              <a:gd name="connsiteX21" fmla="*/ 505940 w 541566"/>
              <a:gd name="connsiteY21" fmla="*/ 0 h 400281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80309 w 541566"/>
              <a:gd name="connsiteY14" fmla="*/ 107063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48622 w 541566"/>
              <a:gd name="connsiteY14" fmla="*/ 125169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2154"/>
              <a:gd name="connsiteY0" fmla="*/ 42053 h 400771"/>
              <a:gd name="connsiteX1" fmla="*/ 505940 w 542154"/>
              <a:gd name="connsiteY1" fmla="*/ 89554 h 400771"/>
              <a:gd name="connsiteX2" fmla="*/ 500002 w 542154"/>
              <a:gd name="connsiteY2" fmla="*/ 154869 h 400771"/>
              <a:gd name="connsiteX3" fmla="*/ 470314 w 542154"/>
              <a:gd name="connsiteY3" fmla="*/ 208308 h 400771"/>
              <a:gd name="connsiteX4" fmla="*/ 464376 w 542154"/>
              <a:gd name="connsiteY4" fmla="*/ 303310 h 400771"/>
              <a:gd name="connsiteX5" fmla="*/ 410937 w 542154"/>
              <a:gd name="connsiteY5" fmla="*/ 344874 h 400771"/>
              <a:gd name="connsiteX6" fmla="*/ 262496 w 542154"/>
              <a:gd name="connsiteY6" fmla="*/ 398313 h 400771"/>
              <a:gd name="connsiteX7" fmla="*/ 197182 w 542154"/>
              <a:gd name="connsiteY7" fmla="*/ 386438 h 400771"/>
              <a:gd name="connsiteX8" fmla="*/ 191244 w 542154"/>
              <a:gd name="connsiteY8" fmla="*/ 338936 h 400771"/>
              <a:gd name="connsiteX9" fmla="*/ 84366 w 542154"/>
              <a:gd name="connsiteY9" fmla="*/ 338936 h 400771"/>
              <a:gd name="connsiteX10" fmla="*/ 13114 w 542154"/>
              <a:gd name="connsiteY10" fmla="*/ 315186 h 400771"/>
              <a:gd name="connsiteX11" fmla="*/ 7176 w 542154"/>
              <a:gd name="connsiteY11" fmla="*/ 279560 h 400771"/>
              <a:gd name="connsiteX12" fmla="*/ 90304 w 542154"/>
              <a:gd name="connsiteY12" fmla="*/ 237996 h 400771"/>
              <a:gd name="connsiteX13" fmla="*/ 161556 w 542154"/>
              <a:gd name="connsiteY13" fmla="*/ 178619 h 400771"/>
              <a:gd name="connsiteX14" fmla="*/ 248622 w 542154"/>
              <a:gd name="connsiteY14" fmla="*/ 125473 h 400771"/>
              <a:gd name="connsiteX15" fmla="*/ 333748 w 542154"/>
              <a:gd name="connsiteY15" fmla="*/ 65804 h 400771"/>
              <a:gd name="connsiteX16" fmla="*/ 369374 w 542154"/>
              <a:gd name="connsiteY16" fmla="*/ 30178 h 400771"/>
              <a:gd name="connsiteX17" fmla="*/ 410937 w 542154"/>
              <a:gd name="connsiteY17" fmla="*/ 30178 h 400771"/>
              <a:gd name="connsiteX18" fmla="*/ 446563 w 542154"/>
              <a:gd name="connsiteY18" fmla="*/ 53928 h 400771"/>
              <a:gd name="connsiteX19" fmla="*/ 494065 w 542154"/>
              <a:gd name="connsiteY19" fmla="*/ 18302 h 400771"/>
              <a:gd name="connsiteX20" fmla="*/ 505940 w 542154"/>
              <a:gd name="connsiteY20" fmla="*/ 490 h 400771"/>
              <a:gd name="connsiteX21" fmla="*/ 542154 w 542154"/>
              <a:gd name="connsiteY21" fmla="*/ 36703 h 4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2154" h="400771">
                <a:moveTo>
                  <a:pt x="541566" y="42053"/>
                </a:moveTo>
                <a:cubicBezTo>
                  <a:pt x="527216" y="56402"/>
                  <a:pt x="512867" y="70751"/>
                  <a:pt x="505940" y="89554"/>
                </a:cubicBezTo>
                <a:cubicBezTo>
                  <a:pt x="499013" y="108357"/>
                  <a:pt x="505940" y="135077"/>
                  <a:pt x="500002" y="154869"/>
                </a:cubicBezTo>
                <a:cubicBezTo>
                  <a:pt x="494064" y="174661"/>
                  <a:pt x="476252" y="183568"/>
                  <a:pt x="470314" y="208308"/>
                </a:cubicBezTo>
                <a:cubicBezTo>
                  <a:pt x="464376" y="233048"/>
                  <a:pt x="474272" y="280549"/>
                  <a:pt x="464376" y="303310"/>
                </a:cubicBezTo>
                <a:cubicBezTo>
                  <a:pt x="454480" y="326071"/>
                  <a:pt x="444584" y="329040"/>
                  <a:pt x="410937" y="344874"/>
                </a:cubicBezTo>
                <a:cubicBezTo>
                  <a:pt x="377290" y="360708"/>
                  <a:pt x="298122" y="391386"/>
                  <a:pt x="262496" y="398313"/>
                </a:cubicBezTo>
                <a:cubicBezTo>
                  <a:pt x="226870" y="405240"/>
                  <a:pt x="209057" y="396334"/>
                  <a:pt x="197182" y="386438"/>
                </a:cubicBezTo>
                <a:cubicBezTo>
                  <a:pt x="185307" y="376542"/>
                  <a:pt x="210047" y="346853"/>
                  <a:pt x="191244" y="338936"/>
                </a:cubicBezTo>
                <a:cubicBezTo>
                  <a:pt x="172441" y="331019"/>
                  <a:pt x="114054" y="342894"/>
                  <a:pt x="84366" y="338936"/>
                </a:cubicBezTo>
                <a:cubicBezTo>
                  <a:pt x="54678" y="334978"/>
                  <a:pt x="25979" y="325082"/>
                  <a:pt x="13114" y="315186"/>
                </a:cubicBezTo>
                <a:cubicBezTo>
                  <a:pt x="249" y="305290"/>
                  <a:pt x="-5689" y="292425"/>
                  <a:pt x="7176" y="279560"/>
                </a:cubicBezTo>
                <a:cubicBezTo>
                  <a:pt x="20041" y="266695"/>
                  <a:pt x="64574" y="254820"/>
                  <a:pt x="90304" y="237996"/>
                </a:cubicBezTo>
                <a:cubicBezTo>
                  <a:pt x="116034" y="221172"/>
                  <a:pt x="135170" y="197373"/>
                  <a:pt x="161556" y="178619"/>
                </a:cubicBezTo>
                <a:cubicBezTo>
                  <a:pt x="187942" y="159865"/>
                  <a:pt x="219923" y="144276"/>
                  <a:pt x="248622" y="125473"/>
                </a:cubicBezTo>
                <a:cubicBezTo>
                  <a:pt x="277321" y="106670"/>
                  <a:pt x="313623" y="81686"/>
                  <a:pt x="333748" y="65804"/>
                </a:cubicBezTo>
                <a:cubicBezTo>
                  <a:pt x="353873" y="49922"/>
                  <a:pt x="356509" y="36116"/>
                  <a:pt x="369374" y="30178"/>
                </a:cubicBezTo>
                <a:cubicBezTo>
                  <a:pt x="382239" y="24240"/>
                  <a:pt x="398072" y="26220"/>
                  <a:pt x="410937" y="30178"/>
                </a:cubicBezTo>
                <a:cubicBezTo>
                  <a:pt x="423802" y="34136"/>
                  <a:pt x="432708" y="55907"/>
                  <a:pt x="446563" y="53928"/>
                </a:cubicBezTo>
                <a:cubicBezTo>
                  <a:pt x="460418" y="51949"/>
                  <a:pt x="484169" y="27208"/>
                  <a:pt x="494065" y="18302"/>
                </a:cubicBezTo>
                <a:cubicBezTo>
                  <a:pt x="503961" y="9396"/>
                  <a:pt x="497925" y="-2577"/>
                  <a:pt x="505940" y="490"/>
                </a:cubicBezTo>
                <a:cubicBezTo>
                  <a:pt x="513955" y="3557"/>
                  <a:pt x="540645" y="33685"/>
                  <a:pt x="542154" y="36703"/>
                </a:cubicBezTo>
              </a:path>
            </a:pathLst>
          </a:cu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61 Forma libre"/>
          <p:cNvSpPr/>
          <p:nvPr/>
        </p:nvSpPr>
        <p:spPr>
          <a:xfrm>
            <a:off x="5920236" y="5956585"/>
            <a:ext cx="542154" cy="400771"/>
          </a:xfrm>
          <a:custGeom>
            <a:avLst/>
            <a:gdLst>
              <a:gd name="connsiteX0" fmla="*/ 541566 w 541566"/>
              <a:gd name="connsiteY0" fmla="*/ 41563 h 400281"/>
              <a:gd name="connsiteX1" fmla="*/ 505940 w 541566"/>
              <a:gd name="connsiteY1" fmla="*/ 89064 h 400281"/>
              <a:gd name="connsiteX2" fmla="*/ 500002 w 541566"/>
              <a:gd name="connsiteY2" fmla="*/ 154379 h 400281"/>
              <a:gd name="connsiteX3" fmla="*/ 470314 w 541566"/>
              <a:gd name="connsiteY3" fmla="*/ 207818 h 400281"/>
              <a:gd name="connsiteX4" fmla="*/ 464376 w 541566"/>
              <a:gd name="connsiteY4" fmla="*/ 302820 h 400281"/>
              <a:gd name="connsiteX5" fmla="*/ 410937 w 541566"/>
              <a:gd name="connsiteY5" fmla="*/ 344384 h 400281"/>
              <a:gd name="connsiteX6" fmla="*/ 262496 w 541566"/>
              <a:gd name="connsiteY6" fmla="*/ 397823 h 400281"/>
              <a:gd name="connsiteX7" fmla="*/ 197182 w 541566"/>
              <a:gd name="connsiteY7" fmla="*/ 385948 h 400281"/>
              <a:gd name="connsiteX8" fmla="*/ 191244 w 541566"/>
              <a:gd name="connsiteY8" fmla="*/ 338446 h 400281"/>
              <a:gd name="connsiteX9" fmla="*/ 84366 w 541566"/>
              <a:gd name="connsiteY9" fmla="*/ 338446 h 400281"/>
              <a:gd name="connsiteX10" fmla="*/ 13114 w 541566"/>
              <a:gd name="connsiteY10" fmla="*/ 314696 h 400281"/>
              <a:gd name="connsiteX11" fmla="*/ 7176 w 541566"/>
              <a:gd name="connsiteY11" fmla="*/ 279070 h 400281"/>
              <a:gd name="connsiteX12" fmla="*/ 90304 w 541566"/>
              <a:gd name="connsiteY12" fmla="*/ 237506 h 400281"/>
              <a:gd name="connsiteX13" fmla="*/ 161556 w 541566"/>
              <a:gd name="connsiteY13" fmla="*/ 178129 h 400281"/>
              <a:gd name="connsiteX14" fmla="*/ 280309 w 541566"/>
              <a:gd name="connsiteY14" fmla="*/ 106877 h 400281"/>
              <a:gd name="connsiteX15" fmla="*/ 333748 w 541566"/>
              <a:gd name="connsiteY15" fmla="*/ 65314 h 400281"/>
              <a:gd name="connsiteX16" fmla="*/ 369374 w 541566"/>
              <a:gd name="connsiteY16" fmla="*/ 29688 h 400281"/>
              <a:gd name="connsiteX17" fmla="*/ 410937 w 541566"/>
              <a:gd name="connsiteY17" fmla="*/ 29688 h 400281"/>
              <a:gd name="connsiteX18" fmla="*/ 446563 w 541566"/>
              <a:gd name="connsiteY18" fmla="*/ 53438 h 400281"/>
              <a:gd name="connsiteX19" fmla="*/ 494065 w 541566"/>
              <a:gd name="connsiteY19" fmla="*/ 17812 h 400281"/>
              <a:gd name="connsiteX20" fmla="*/ 505940 w 541566"/>
              <a:gd name="connsiteY20" fmla="*/ 0 h 400281"/>
              <a:gd name="connsiteX21" fmla="*/ 505940 w 541566"/>
              <a:gd name="connsiteY21" fmla="*/ 0 h 400281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80309 w 541566"/>
              <a:gd name="connsiteY14" fmla="*/ 107063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1566"/>
              <a:gd name="connsiteY0" fmla="*/ 41749 h 400467"/>
              <a:gd name="connsiteX1" fmla="*/ 505940 w 541566"/>
              <a:gd name="connsiteY1" fmla="*/ 89250 h 400467"/>
              <a:gd name="connsiteX2" fmla="*/ 500002 w 541566"/>
              <a:gd name="connsiteY2" fmla="*/ 154565 h 400467"/>
              <a:gd name="connsiteX3" fmla="*/ 470314 w 541566"/>
              <a:gd name="connsiteY3" fmla="*/ 208004 h 400467"/>
              <a:gd name="connsiteX4" fmla="*/ 464376 w 541566"/>
              <a:gd name="connsiteY4" fmla="*/ 303006 h 400467"/>
              <a:gd name="connsiteX5" fmla="*/ 410937 w 541566"/>
              <a:gd name="connsiteY5" fmla="*/ 344570 h 400467"/>
              <a:gd name="connsiteX6" fmla="*/ 262496 w 541566"/>
              <a:gd name="connsiteY6" fmla="*/ 398009 h 400467"/>
              <a:gd name="connsiteX7" fmla="*/ 197182 w 541566"/>
              <a:gd name="connsiteY7" fmla="*/ 386134 h 400467"/>
              <a:gd name="connsiteX8" fmla="*/ 191244 w 541566"/>
              <a:gd name="connsiteY8" fmla="*/ 338632 h 400467"/>
              <a:gd name="connsiteX9" fmla="*/ 84366 w 541566"/>
              <a:gd name="connsiteY9" fmla="*/ 338632 h 400467"/>
              <a:gd name="connsiteX10" fmla="*/ 13114 w 541566"/>
              <a:gd name="connsiteY10" fmla="*/ 314882 h 400467"/>
              <a:gd name="connsiteX11" fmla="*/ 7176 w 541566"/>
              <a:gd name="connsiteY11" fmla="*/ 279256 h 400467"/>
              <a:gd name="connsiteX12" fmla="*/ 90304 w 541566"/>
              <a:gd name="connsiteY12" fmla="*/ 237692 h 400467"/>
              <a:gd name="connsiteX13" fmla="*/ 161556 w 541566"/>
              <a:gd name="connsiteY13" fmla="*/ 178315 h 400467"/>
              <a:gd name="connsiteX14" fmla="*/ 248622 w 541566"/>
              <a:gd name="connsiteY14" fmla="*/ 125169 h 400467"/>
              <a:gd name="connsiteX15" fmla="*/ 333748 w 541566"/>
              <a:gd name="connsiteY15" fmla="*/ 65500 h 400467"/>
              <a:gd name="connsiteX16" fmla="*/ 369374 w 541566"/>
              <a:gd name="connsiteY16" fmla="*/ 29874 h 400467"/>
              <a:gd name="connsiteX17" fmla="*/ 410937 w 541566"/>
              <a:gd name="connsiteY17" fmla="*/ 29874 h 400467"/>
              <a:gd name="connsiteX18" fmla="*/ 446563 w 541566"/>
              <a:gd name="connsiteY18" fmla="*/ 53624 h 400467"/>
              <a:gd name="connsiteX19" fmla="*/ 494065 w 541566"/>
              <a:gd name="connsiteY19" fmla="*/ 17998 h 400467"/>
              <a:gd name="connsiteX20" fmla="*/ 505940 w 541566"/>
              <a:gd name="connsiteY20" fmla="*/ 186 h 400467"/>
              <a:gd name="connsiteX21" fmla="*/ 510467 w 541566"/>
              <a:gd name="connsiteY21" fmla="*/ 9239 h 400467"/>
              <a:gd name="connsiteX0" fmla="*/ 541566 w 542154"/>
              <a:gd name="connsiteY0" fmla="*/ 42053 h 400771"/>
              <a:gd name="connsiteX1" fmla="*/ 505940 w 542154"/>
              <a:gd name="connsiteY1" fmla="*/ 89554 h 400771"/>
              <a:gd name="connsiteX2" fmla="*/ 500002 w 542154"/>
              <a:gd name="connsiteY2" fmla="*/ 154869 h 400771"/>
              <a:gd name="connsiteX3" fmla="*/ 470314 w 542154"/>
              <a:gd name="connsiteY3" fmla="*/ 208308 h 400771"/>
              <a:gd name="connsiteX4" fmla="*/ 464376 w 542154"/>
              <a:gd name="connsiteY4" fmla="*/ 303310 h 400771"/>
              <a:gd name="connsiteX5" fmla="*/ 410937 w 542154"/>
              <a:gd name="connsiteY5" fmla="*/ 344874 h 400771"/>
              <a:gd name="connsiteX6" fmla="*/ 262496 w 542154"/>
              <a:gd name="connsiteY6" fmla="*/ 398313 h 400771"/>
              <a:gd name="connsiteX7" fmla="*/ 197182 w 542154"/>
              <a:gd name="connsiteY7" fmla="*/ 386438 h 400771"/>
              <a:gd name="connsiteX8" fmla="*/ 191244 w 542154"/>
              <a:gd name="connsiteY8" fmla="*/ 338936 h 400771"/>
              <a:gd name="connsiteX9" fmla="*/ 84366 w 542154"/>
              <a:gd name="connsiteY9" fmla="*/ 338936 h 400771"/>
              <a:gd name="connsiteX10" fmla="*/ 13114 w 542154"/>
              <a:gd name="connsiteY10" fmla="*/ 315186 h 400771"/>
              <a:gd name="connsiteX11" fmla="*/ 7176 w 542154"/>
              <a:gd name="connsiteY11" fmla="*/ 279560 h 400771"/>
              <a:gd name="connsiteX12" fmla="*/ 90304 w 542154"/>
              <a:gd name="connsiteY12" fmla="*/ 237996 h 400771"/>
              <a:gd name="connsiteX13" fmla="*/ 161556 w 542154"/>
              <a:gd name="connsiteY13" fmla="*/ 178619 h 400771"/>
              <a:gd name="connsiteX14" fmla="*/ 248622 w 542154"/>
              <a:gd name="connsiteY14" fmla="*/ 125473 h 400771"/>
              <a:gd name="connsiteX15" fmla="*/ 333748 w 542154"/>
              <a:gd name="connsiteY15" fmla="*/ 65804 h 400771"/>
              <a:gd name="connsiteX16" fmla="*/ 369374 w 542154"/>
              <a:gd name="connsiteY16" fmla="*/ 30178 h 400771"/>
              <a:gd name="connsiteX17" fmla="*/ 410937 w 542154"/>
              <a:gd name="connsiteY17" fmla="*/ 30178 h 400771"/>
              <a:gd name="connsiteX18" fmla="*/ 446563 w 542154"/>
              <a:gd name="connsiteY18" fmla="*/ 53928 h 400771"/>
              <a:gd name="connsiteX19" fmla="*/ 494065 w 542154"/>
              <a:gd name="connsiteY19" fmla="*/ 18302 h 400771"/>
              <a:gd name="connsiteX20" fmla="*/ 505940 w 542154"/>
              <a:gd name="connsiteY20" fmla="*/ 490 h 400771"/>
              <a:gd name="connsiteX21" fmla="*/ 542154 w 542154"/>
              <a:gd name="connsiteY21" fmla="*/ 36703 h 4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2154" h="400771">
                <a:moveTo>
                  <a:pt x="541566" y="42053"/>
                </a:moveTo>
                <a:cubicBezTo>
                  <a:pt x="527216" y="56402"/>
                  <a:pt x="512867" y="70751"/>
                  <a:pt x="505940" y="89554"/>
                </a:cubicBezTo>
                <a:cubicBezTo>
                  <a:pt x="499013" y="108357"/>
                  <a:pt x="505940" y="135077"/>
                  <a:pt x="500002" y="154869"/>
                </a:cubicBezTo>
                <a:cubicBezTo>
                  <a:pt x="494064" y="174661"/>
                  <a:pt x="476252" y="183568"/>
                  <a:pt x="470314" y="208308"/>
                </a:cubicBezTo>
                <a:cubicBezTo>
                  <a:pt x="464376" y="233048"/>
                  <a:pt x="474272" y="280549"/>
                  <a:pt x="464376" y="303310"/>
                </a:cubicBezTo>
                <a:cubicBezTo>
                  <a:pt x="454480" y="326071"/>
                  <a:pt x="444584" y="329040"/>
                  <a:pt x="410937" y="344874"/>
                </a:cubicBezTo>
                <a:cubicBezTo>
                  <a:pt x="377290" y="360708"/>
                  <a:pt x="298122" y="391386"/>
                  <a:pt x="262496" y="398313"/>
                </a:cubicBezTo>
                <a:cubicBezTo>
                  <a:pt x="226870" y="405240"/>
                  <a:pt x="209057" y="396334"/>
                  <a:pt x="197182" y="386438"/>
                </a:cubicBezTo>
                <a:cubicBezTo>
                  <a:pt x="185307" y="376542"/>
                  <a:pt x="210047" y="346853"/>
                  <a:pt x="191244" y="338936"/>
                </a:cubicBezTo>
                <a:cubicBezTo>
                  <a:pt x="172441" y="331019"/>
                  <a:pt x="114054" y="342894"/>
                  <a:pt x="84366" y="338936"/>
                </a:cubicBezTo>
                <a:cubicBezTo>
                  <a:pt x="54678" y="334978"/>
                  <a:pt x="25979" y="325082"/>
                  <a:pt x="13114" y="315186"/>
                </a:cubicBezTo>
                <a:cubicBezTo>
                  <a:pt x="249" y="305290"/>
                  <a:pt x="-5689" y="292425"/>
                  <a:pt x="7176" y="279560"/>
                </a:cubicBezTo>
                <a:cubicBezTo>
                  <a:pt x="20041" y="266695"/>
                  <a:pt x="64574" y="254820"/>
                  <a:pt x="90304" y="237996"/>
                </a:cubicBezTo>
                <a:cubicBezTo>
                  <a:pt x="116034" y="221172"/>
                  <a:pt x="135170" y="197373"/>
                  <a:pt x="161556" y="178619"/>
                </a:cubicBezTo>
                <a:cubicBezTo>
                  <a:pt x="187942" y="159865"/>
                  <a:pt x="219923" y="144276"/>
                  <a:pt x="248622" y="125473"/>
                </a:cubicBezTo>
                <a:cubicBezTo>
                  <a:pt x="277321" y="106670"/>
                  <a:pt x="313623" y="81686"/>
                  <a:pt x="333748" y="65804"/>
                </a:cubicBezTo>
                <a:cubicBezTo>
                  <a:pt x="353873" y="49922"/>
                  <a:pt x="356509" y="36116"/>
                  <a:pt x="369374" y="30178"/>
                </a:cubicBezTo>
                <a:cubicBezTo>
                  <a:pt x="382239" y="24240"/>
                  <a:pt x="398072" y="26220"/>
                  <a:pt x="410937" y="30178"/>
                </a:cubicBezTo>
                <a:cubicBezTo>
                  <a:pt x="423802" y="34136"/>
                  <a:pt x="432708" y="55907"/>
                  <a:pt x="446563" y="53928"/>
                </a:cubicBezTo>
                <a:cubicBezTo>
                  <a:pt x="460418" y="51949"/>
                  <a:pt x="484169" y="27208"/>
                  <a:pt x="494065" y="18302"/>
                </a:cubicBezTo>
                <a:cubicBezTo>
                  <a:pt x="503961" y="9396"/>
                  <a:pt x="497925" y="-2577"/>
                  <a:pt x="505940" y="490"/>
                </a:cubicBezTo>
                <a:cubicBezTo>
                  <a:pt x="513955" y="3557"/>
                  <a:pt x="540645" y="33685"/>
                  <a:pt x="542154" y="36703"/>
                </a:cubicBezTo>
              </a:path>
            </a:pathLst>
          </a:cu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62 Forma libre"/>
          <p:cNvSpPr/>
          <p:nvPr/>
        </p:nvSpPr>
        <p:spPr>
          <a:xfrm rot="19684950">
            <a:off x="5228694" y="2375682"/>
            <a:ext cx="1484908" cy="247186"/>
          </a:xfrm>
          <a:custGeom>
            <a:avLst/>
            <a:gdLst>
              <a:gd name="connsiteX0" fmla="*/ 1123989 w 1123989"/>
              <a:gd name="connsiteY0" fmla="*/ 1208 h 140679"/>
              <a:gd name="connsiteX1" fmla="*/ 1034924 w 1123989"/>
              <a:gd name="connsiteY1" fmla="*/ 102148 h 140679"/>
              <a:gd name="connsiteX2" fmla="*/ 880545 w 1123989"/>
              <a:gd name="connsiteY2" fmla="*/ 137774 h 140679"/>
              <a:gd name="connsiteX3" fmla="*/ 607413 w 1123989"/>
              <a:gd name="connsiteY3" fmla="*/ 131837 h 140679"/>
              <a:gd name="connsiteX4" fmla="*/ 429283 w 1123989"/>
              <a:gd name="connsiteY4" fmla="*/ 78398 h 140679"/>
              <a:gd name="connsiteX5" fmla="*/ 233340 w 1123989"/>
              <a:gd name="connsiteY5" fmla="*/ 13083 h 140679"/>
              <a:gd name="connsiteX6" fmla="*/ 102711 w 1123989"/>
              <a:gd name="connsiteY6" fmla="*/ 1208 h 140679"/>
              <a:gd name="connsiteX7" fmla="*/ 13646 w 1123989"/>
              <a:gd name="connsiteY7" fmla="*/ 30896 h 140679"/>
              <a:gd name="connsiteX8" fmla="*/ 1771 w 1123989"/>
              <a:gd name="connsiteY8" fmla="*/ 24959 h 140679"/>
              <a:gd name="connsiteX0" fmla="*/ 1034924 w 1034924"/>
              <a:gd name="connsiteY0" fmla="*/ 102148 h 140679"/>
              <a:gd name="connsiteX1" fmla="*/ 880545 w 1034924"/>
              <a:gd name="connsiteY1" fmla="*/ 137774 h 140679"/>
              <a:gd name="connsiteX2" fmla="*/ 607413 w 1034924"/>
              <a:gd name="connsiteY2" fmla="*/ 131837 h 140679"/>
              <a:gd name="connsiteX3" fmla="*/ 429283 w 1034924"/>
              <a:gd name="connsiteY3" fmla="*/ 78398 h 140679"/>
              <a:gd name="connsiteX4" fmla="*/ 233340 w 1034924"/>
              <a:gd name="connsiteY4" fmla="*/ 13083 h 140679"/>
              <a:gd name="connsiteX5" fmla="*/ 102711 w 1034924"/>
              <a:gd name="connsiteY5" fmla="*/ 1208 h 140679"/>
              <a:gd name="connsiteX6" fmla="*/ 13646 w 1034924"/>
              <a:gd name="connsiteY6" fmla="*/ 30896 h 140679"/>
              <a:gd name="connsiteX7" fmla="*/ 1771 w 1034924"/>
              <a:gd name="connsiteY7" fmla="*/ 24959 h 140679"/>
              <a:gd name="connsiteX0" fmla="*/ 880545 w 880545"/>
              <a:gd name="connsiteY0" fmla="*/ 137774 h 140679"/>
              <a:gd name="connsiteX1" fmla="*/ 607413 w 880545"/>
              <a:gd name="connsiteY1" fmla="*/ 131837 h 140679"/>
              <a:gd name="connsiteX2" fmla="*/ 429283 w 880545"/>
              <a:gd name="connsiteY2" fmla="*/ 78398 h 140679"/>
              <a:gd name="connsiteX3" fmla="*/ 233340 w 880545"/>
              <a:gd name="connsiteY3" fmla="*/ 13083 h 140679"/>
              <a:gd name="connsiteX4" fmla="*/ 102711 w 880545"/>
              <a:gd name="connsiteY4" fmla="*/ 1208 h 140679"/>
              <a:gd name="connsiteX5" fmla="*/ 13646 w 880545"/>
              <a:gd name="connsiteY5" fmla="*/ 30896 h 140679"/>
              <a:gd name="connsiteX6" fmla="*/ 1771 w 880545"/>
              <a:gd name="connsiteY6" fmla="*/ 24959 h 140679"/>
              <a:gd name="connsiteX0" fmla="*/ 931599 w 931599"/>
              <a:gd name="connsiteY0" fmla="*/ 110401 h 132670"/>
              <a:gd name="connsiteX1" fmla="*/ 607413 w 931599"/>
              <a:gd name="connsiteY1" fmla="*/ 131837 h 132670"/>
              <a:gd name="connsiteX2" fmla="*/ 429283 w 931599"/>
              <a:gd name="connsiteY2" fmla="*/ 78398 h 132670"/>
              <a:gd name="connsiteX3" fmla="*/ 233340 w 931599"/>
              <a:gd name="connsiteY3" fmla="*/ 13083 h 132670"/>
              <a:gd name="connsiteX4" fmla="*/ 102711 w 931599"/>
              <a:gd name="connsiteY4" fmla="*/ 1208 h 132670"/>
              <a:gd name="connsiteX5" fmla="*/ 13646 w 931599"/>
              <a:gd name="connsiteY5" fmla="*/ 30896 h 132670"/>
              <a:gd name="connsiteX6" fmla="*/ 1771 w 931599"/>
              <a:gd name="connsiteY6" fmla="*/ 24959 h 132670"/>
              <a:gd name="connsiteX0" fmla="*/ 931599 w 931599"/>
              <a:gd name="connsiteY0" fmla="*/ 114078 h 165983"/>
              <a:gd name="connsiteX1" fmla="*/ 607413 w 931599"/>
              <a:gd name="connsiteY1" fmla="*/ 135514 h 165983"/>
              <a:gd name="connsiteX2" fmla="*/ 405762 w 931599"/>
              <a:gd name="connsiteY2" fmla="*/ 160207 h 165983"/>
              <a:gd name="connsiteX3" fmla="*/ 233340 w 931599"/>
              <a:gd name="connsiteY3" fmla="*/ 16760 h 165983"/>
              <a:gd name="connsiteX4" fmla="*/ 102711 w 931599"/>
              <a:gd name="connsiteY4" fmla="*/ 4885 h 165983"/>
              <a:gd name="connsiteX5" fmla="*/ 13646 w 931599"/>
              <a:gd name="connsiteY5" fmla="*/ 34573 h 165983"/>
              <a:gd name="connsiteX6" fmla="*/ 1771 w 931599"/>
              <a:gd name="connsiteY6" fmla="*/ 28636 h 165983"/>
              <a:gd name="connsiteX0" fmla="*/ 931599 w 931599"/>
              <a:gd name="connsiteY0" fmla="*/ 115284 h 183066"/>
              <a:gd name="connsiteX1" fmla="*/ 607413 w 931599"/>
              <a:gd name="connsiteY1" fmla="*/ 136720 h 183066"/>
              <a:gd name="connsiteX2" fmla="*/ 405762 w 931599"/>
              <a:gd name="connsiteY2" fmla="*/ 161413 h 183066"/>
              <a:gd name="connsiteX3" fmla="*/ 259128 w 931599"/>
              <a:gd name="connsiteY3" fmla="*/ 172982 h 183066"/>
              <a:gd name="connsiteX4" fmla="*/ 102711 w 931599"/>
              <a:gd name="connsiteY4" fmla="*/ 6091 h 183066"/>
              <a:gd name="connsiteX5" fmla="*/ 13646 w 931599"/>
              <a:gd name="connsiteY5" fmla="*/ 35779 h 183066"/>
              <a:gd name="connsiteX6" fmla="*/ 1771 w 931599"/>
              <a:gd name="connsiteY6" fmla="*/ 29842 h 183066"/>
              <a:gd name="connsiteX0" fmla="*/ 935223 w 935223"/>
              <a:gd name="connsiteY0" fmla="*/ 89032 h 146953"/>
              <a:gd name="connsiteX1" fmla="*/ 611037 w 935223"/>
              <a:gd name="connsiteY1" fmla="*/ 110468 h 146953"/>
              <a:gd name="connsiteX2" fmla="*/ 409386 w 935223"/>
              <a:gd name="connsiteY2" fmla="*/ 135161 h 146953"/>
              <a:gd name="connsiteX3" fmla="*/ 262752 w 935223"/>
              <a:gd name="connsiteY3" fmla="*/ 146730 h 146953"/>
              <a:gd name="connsiteX4" fmla="*/ 171767 w 935223"/>
              <a:gd name="connsiteY4" fmla="*/ 125696 h 146953"/>
              <a:gd name="connsiteX5" fmla="*/ 17270 w 935223"/>
              <a:gd name="connsiteY5" fmla="*/ 9527 h 146953"/>
              <a:gd name="connsiteX6" fmla="*/ 5395 w 935223"/>
              <a:gd name="connsiteY6" fmla="*/ 3590 h 146953"/>
              <a:gd name="connsiteX0" fmla="*/ 935223 w 935223"/>
              <a:gd name="connsiteY0" fmla="*/ 89032 h 146952"/>
              <a:gd name="connsiteX1" fmla="*/ 611037 w 935223"/>
              <a:gd name="connsiteY1" fmla="*/ 110468 h 146952"/>
              <a:gd name="connsiteX2" fmla="*/ 409386 w 935223"/>
              <a:gd name="connsiteY2" fmla="*/ 135161 h 146952"/>
              <a:gd name="connsiteX3" fmla="*/ 262752 w 935223"/>
              <a:gd name="connsiteY3" fmla="*/ 146730 h 146952"/>
              <a:gd name="connsiteX4" fmla="*/ 171767 w 935223"/>
              <a:gd name="connsiteY4" fmla="*/ 125696 h 146952"/>
              <a:gd name="connsiteX5" fmla="*/ 17270 w 935223"/>
              <a:gd name="connsiteY5" fmla="*/ 9527 h 146952"/>
              <a:gd name="connsiteX6" fmla="*/ 5395 w 935223"/>
              <a:gd name="connsiteY6" fmla="*/ 3590 h 146952"/>
              <a:gd name="connsiteX0" fmla="*/ 939404 w 939404"/>
              <a:gd name="connsiteY0" fmla="*/ 92185 h 173602"/>
              <a:gd name="connsiteX1" fmla="*/ 615218 w 939404"/>
              <a:gd name="connsiteY1" fmla="*/ 113621 h 173602"/>
              <a:gd name="connsiteX2" fmla="*/ 413567 w 939404"/>
              <a:gd name="connsiteY2" fmla="*/ 138314 h 173602"/>
              <a:gd name="connsiteX3" fmla="*/ 266933 w 939404"/>
              <a:gd name="connsiteY3" fmla="*/ 149883 h 173602"/>
              <a:gd name="connsiteX4" fmla="*/ 238170 w 939404"/>
              <a:gd name="connsiteY4" fmla="*/ 171594 h 173602"/>
              <a:gd name="connsiteX5" fmla="*/ 21451 w 939404"/>
              <a:gd name="connsiteY5" fmla="*/ 12680 h 173602"/>
              <a:gd name="connsiteX6" fmla="*/ 9576 w 939404"/>
              <a:gd name="connsiteY6" fmla="*/ 6743 h 173602"/>
              <a:gd name="connsiteX0" fmla="*/ 949624 w 949624"/>
              <a:gd name="connsiteY0" fmla="*/ 82032 h 163337"/>
              <a:gd name="connsiteX1" fmla="*/ 625438 w 949624"/>
              <a:gd name="connsiteY1" fmla="*/ 103468 h 163337"/>
              <a:gd name="connsiteX2" fmla="*/ 423787 w 949624"/>
              <a:gd name="connsiteY2" fmla="*/ 128161 h 163337"/>
              <a:gd name="connsiteX3" fmla="*/ 277153 w 949624"/>
              <a:gd name="connsiteY3" fmla="*/ 139730 h 163337"/>
              <a:gd name="connsiteX4" fmla="*/ 248390 w 949624"/>
              <a:gd name="connsiteY4" fmla="*/ 161441 h 163337"/>
              <a:gd name="connsiteX5" fmla="*/ 31671 w 949624"/>
              <a:gd name="connsiteY5" fmla="*/ 2527 h 163337"/>
              <a:gd name="connsiteX6" fmla="*/ 2731 w 949624"/>
              <a:gd name="connsiteY6" fmla="*/ 57652 h 163337"/>
              <a:gd name="connsiteX0" fmla="*/ 1109061 w 1109061"/>
              <a:gd name="connsiteY0" fmla="*/ 87834 h 169222"/>
              <a:gd name="connsiteX1" fmla="*/ 784875 w 1109061"/>
              <a:gd name="connsiteY1" fmla="*/ 109270 h 169222"/>
              <a:gd name="connsiteX2" fmla="*/ 583224 w 1109061"/>
              <a:gd name="connsiteY2" fmla="*/ 133963 h 169222"/>
              <a:gd name="connsiteX3" fmla="*/ 436590 w 1109061"/>
              <a:gd name="connsiteY3" fmla="*/ 145532 h 169222"/>
              <a:gd name="connsiteX4" fmla="*/ 407827 w 1109061"/>
              <a:gd name="connsiteY4" fmla="*/ 167243 h 169222"/>
              <a:gd name="connsiteX5" fmla="*/ 191108 w 1109061"/>
              <a:gd name="connsiteY5" fmla="*/ 8329 h 169222"/>
              <a:gd name="connsiteX6" fmla="*/ 36 w 1109061"/>
              <a:gd name="connsiteY6" fmla="*/ 17829 h 169222"/>
              <a:gd name="connsiteX0" fmla="*/ 1109065 w 1109065"/>
              <a:gd name="connsiteY0" fmla="*/ 70005 h 152204"/>
              <a:gd name="connsiteX1" fmla="*/ 784879 w 1109065"/>
              <a:gd name="connsiteY1" fmla="*/ 91441 h 152204"/>
              <a:gd name="connsiteX2" fmla="*/ 583228 w 1109065"/>
              <a:gd name="connsiteY2" fmla="*/ 116134 h 152204"/>
              <a:gd name="connsiteX3" fmla="*/ 436594 w 1109065"/>
              <a:gd name="connsiteY3" fmla="*/ 127703 h 152204"/>
              <a:gd name="connsiteX4" fmla="*/ 407831 w 1109065"/>
              <a:gd name="connsiteY4" fmla="*/ 149414 h 152204"/>
              <a:gd name="connsiteX5" fmla="*/ 178252 w 1109065"/>
              <a:gd name="connsiteY5" fmla="*/ 58380 h 152204"/>
              <a:gd name="connsiteX6" fmla="*/ 40 w 1109065"/>
              <a:gd name="connsiteY6" fmla="*/ 0 h 152204"/>
              <a:gd name="connsiteX0" fmla="*/ 1109062 w 1109062"/>
              <a:gd name="connsiteY0" fmla="*/ 70005 h 168581"/>
              <a:gd name="connsiteX1" fmla="*/ 784876 w 1109062"/>
              <a:gd name="connsiteY1" fmla="*/ 91441 h 168581"/>
              <a:gd name="connsiteX2" fmla="*/ 583225 w 1109062"/>
              <a:gd name="connsiteY2" fmla="*/ 116134 h 168581"/>
              <a:gd name="connsiteX3" fmla="*/ 436591 w 1109062"/>
              <a:gd name="connsiteY3" fmla="*/ 127703 h 168581"/>
              <a:gd name="connsiteX4" fmla="*/ 333496 w 1109062"/>
              <a:gd name="connsiteY4" fmla="*/ 166586 h 168581"/>
              <a:gd name="connsiteX5" fmla="*/ 178249 w 1109062"/>
              <a:gd name="connsiteY5" fmla="*/ 58380 h 168581"/>
              <a:gd name="connsiteX6" fmla="*/ 37 w 1109062"/>
              <a:gd name="connsiteY6" fmla="*/ 0 h 168581"/>
              <a:gd name="connsiteX0" fmla="*/ 1109062 w 1109062"/>
              <a:gd name="connsiteY0" fmla="*/ 70005 h 172230"/>
              <a:gd name="connsiteX1" fmla="*/ 784876 w 1109062"/>
              <a:gd name="connsiteY1" fmla="*/ 91441 h 172230"/>
              <a:gd name="connsiteX2" fmla="*/ 583225 w 1109062"/>
              <a:gd name="connsiteY2" fmla="*/ 116134 h 172230"/>
              <a:gd name="connsiteX3" fmla="*/ 463323 w 1109062"/>
              <a:gd name="connsiteY3" fmla="*/ 152683 h 172230"/>
              <a:gd name="connsiteX4" fmla="*/ 333496 w 1109062"/>
              <a:gd name="connsiteY4" fmla="*/ 166586 h 172230"/>
              <a:gd name="connsiteX5" fmla="*/ 178249 w 1109062"/>
              <a:gd name="connsiteY5" fmla="*/ 58380 h 172230"/>
              <a:gd name="connsiteX6" fmla="*/ 37 w 1109062"/>
              <a:gd name="connsiteY6" fmla="*/ 0 h 172230"/>
              <a:gd name="connsiteX0" fmla="*/ 1121636 w 1121636"/>
              <a:gd name="connsiteY0" fmla="*/ 83404 h 185629"/>
              <a:gd name="connsiteX1" fmla="*/ 797450 w 1121636"/>
              <a:gd name="connsiteY1" fmla="*/ 104840 h 185629"/>
              <a:gd name="connsiteX2" fmla="*/ 595799 w 1121636"/>
              <a:gd name="connsiteY2" fmla="*/ 129533 h 185629"/>
              <a:gd name="connsiteX3" fmla="*/ 475897 w 1121636"/>
              <a:gd name="connsiteY3" fmla="*/ 166082 h 185629"/>
              <a:gd name="connsiteX4" fmla="*/ 346070 w 1121636"/>
              <a:gd name="connsiteY4" fmla="*/ 179985 h 185629"/>
              <a:gd name="connsiteX5" fmla="*/ 190823 w 1121636"/>
              <a:gd name="connsiteY5" fmla="*/ 71779 h 185629"/>
              <a:gd name="connsiteX6" fmla="*/ 12198 w 1121636"/>
              <a:gd name="connsiteY6" fmla="*/ 2598 h 185629"/>
              <a:gd name="connsiteX7" fmla="*/ 12611 w 1121636"/>
              <a:gd name="connsiteY7" fmla="*/ 13399 h 18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636" h="185629">
                <a:moveTo>
                  <a:pt x="1121636" y="83404"/>
                </a:moveTo>
                <a:lnTo>
                  <a:pt x="797450" y="104840"/>
                </a:lnTo>
                <a:cubicBezTo>
                  <a:pt x="709811" y="112528"/>
                  <a:pt x="649391" y="119326"/>
                  <a:pt x="595799" y="129533"/>
                </a:cubicBezTo>
                <a:cubicBezTo>
                  <a:pt x="542207" y="139740"/>
                  <a:pt x="517518" y="157673"/>
                  <a:pt x="475897" y="166082"/>
                </a:cubicBezTo>
                <a:cubicBezTo>
                  <a:pt x="434276" y="174491"/>
                  <a:pt x="393582" y="195702"/>
                  <a:pt x="346070" y="179985"/>
                </a:cubicBezTo>
                <a:cubicBezTo>
                  <a:pt x="298558" y="164268"/>
                  <a:pt x="246468" y="101343"/>
                  <a:pt x="190823" y="71779"/>
                </a:cubicBezTo>
                <a:cubicBezTo>
                  <a:pt x="135178" y="42215"/>
                  <a:pt x="41900" y="12328"/>
                  <a:pt x="12198" y="2598"/>
                </a:cubicBezTo>
                <a:cubicBezTo>
                  <a:pt x="-17504" y="-7132"/>
                  <a:pt x="16930" y="13614"/>
                  <a:pt x="12611" y="13399"/>
                </a:cubicBezTo>
              </a:path>
            </a:pathLst>
          </a:custGeom>
          <a:ln w="254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63 CuadroTexto"/>
          <p:cNvSpPr txBox="1"/>
          <p:nvPr/>
        </p:nvSpPr>
        <p:spPr>
          <a:xfrm>
            <a:off x="5350629" y="137221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64 Forma libre"/>
          <p:cNvSpPr/>
          <p:nvPr/>
        </p:nvSpPr>
        <p:spPr>
          <a:xfrm rot="2248980">
            <a:off x="5075169" y="3285937"/>
            <a:ext cx="285112" cy="504378"/>
          </a:xfrm>
          <a:custGeom>
            <a:avLst/>
            <a:gdLst>
              <a:gd name="connsiteX0" fmla="*/ 674805 w 674805"/>
              <a:gd name="connsiteY0" fmla="*/ 421574 h 421574"/>
              <a:gd name="connsiteX1" fmla="*/ 550114 w 674805"/>
              <a:gd name="connsiteY1" fmla="*/ 314696 h 421574"/>
              <a:gd name="connsiteX2" fmla="*/ 431361 w 674805"/>
              <a:gd name="connsiteY2" fmla="*/ 231569 h 421574"/>
              <a:gd name="connsiteX3" fmla="*/ 300732 w 674805"/>
              <a:gd name="connsiteY3" fmla="*/ 195943 h 421574"/>
              <a:gd name="connsiteX4" fmla="*/ 265106 w 674805"/>
              <a:gd name="connsiteY4" fmla="*/ 59377 h 421574"/>
              <a:gd name="connsiteX5" fmla="*/ 146353 w 674805"/>
              <a:gd name="connsiteY5" fmla="*/ 17813 h 421574"/>
              <a:gd name="connsiteX6" fmla="*/ 9787 w 674805"/>
              <a:gd name="connsiteY6" fmla="*/ 29688 h 421574"/>
              <a:gd name="connsiteX7" fmla="*/ 21662 w 674805"/>
              <a:gd name="connsiteY7" fmla="*/ 0 h 421574"/>
              <a:gd name="connsiteX0" fmla="*/ 674805 w 674805"/>
              <a:gd name="connsiteY0" fmla="*/ 421574 h 421574"/>
              <a:gd name="connsiteX1" fmla="*/ 550114 w 674805"/>
              <a:gd name="connsiteY1" fmla="*/ 314696 h 421574"/>
              <a:gd name="connsiteX2" fmla="*/ 431361 w 674805"/>
              <a:gd name="connsiteY2" fmla="*/ 231569 h 421574"/>
              <a:gd name="connsiteX3" fmla="*/ 330421 w 674805"/>
              <a:gd name="connsiteY3" fmla="*/ 124691 h 421574"/>
              <a:gd name="connsiteX4" fmla="*/ 265106 w 674805"/>
              <a:gd name="connsiteY4" fmla="*/ 59377 h 421574"/>
              <a:gd name="connsiteX5" fmla="*/ 146353 w 674805"/>
              <a:gd name="connsiteY5" fmla="*/ 17813 h 421574"/>
              <a:gd name="connsiteX6" fmla="*/ 9787 w 674805"/>
              <a:gd name="connsiteY6" fmla="*/ 29688 h 421574"/>
              <a:gd name="connsiteX7" fmla="*/ 21662 w 674805"/>
              <a:gd name="connsiteY7" fmla="*/ 0 h 421574"/>
              <a:gd name="connsiteX0" fmla="*/ 656992 w 656992"/>
              <a:gd name="connsiteY0" fmla="*/ 457200 h 457200"/>
              <a:gd name="connsiteX1" fmla="*/ 550114 w 656992"/>
              <a:gd name="connsiteY1" fmla="*/ 314696 h 457200"/>
              <a:gd name="connsiteX2" fmla="*/ 431361 w 656992"/>
              <a:gd name="connsiteY2" fmla="*/ 231569 h 457200"/>
              <a:gd name="connsiteX3" fmla="*/ 330421 w 656992"/>
              <a:gd name="connsiteY3" fmla="*/ 124691 h 457200"/>
              <a:gd name="connsiteX4" fmla="*/ 265106 w 656992"/>
              <a:gd name="connsiteY4" fmla="*/ 59377 h 457200"/>
              <a:gd name="connsiteX5" fmla="*/ 146353 w 656992"/>
              <a:gd name="connsiteY5" fmla="*/ 17813 h 457200"/>
              <a:gd name="connsiteX6" fmla="*/ 9787 w 656992"/>
              <a:gd name="connsiteY6" fmla="*/ 29688 h 457200"/>
              <a:gd name="connsiteX7" fmla="*/ 21662 w 656992"/>
              <a:gd name="connsiteY7" fmla="*/ 0 h 457200"/>
              <a:gd name="connsiteX0" fmla="*/ 656992 w 656992"/>
              <a:gd name="connsiteY0" fmla="*/ 457200 h 457200"/>
              <a:gd name="connsiteX1" fmla="*/ 532301 w 656992"/>
              <a:gd name="connsiteY1" fmla="*/ 314696 h 457200"/>
              <a:gd name="connsiteX2" fmla="*/ 431361 w 656992"/>
              <a:gd name="connsiteY2" fmla="*/ 231569 h 457200"/>
              <a:gd name="connsiteX3" fmla="*/ 330421 w 656992"/>
              <a:gd name="connsiteY3" fmla="*/ 124691 h 457200"/>
              <a:gd name="connsiteX4" fmla="*/ 265106 w 656992"/>
              <a:gd name="connsiteY4" fmla="*/ 59377 h 457200"/>
              <a:gd name="connsiteX5" fmla="*/ 146353 w 656992"/>
              <a:gd name="connsiteY5" fmla="*/ 17813 h 457200"/>
              <a:gd name="connsiteX6" fmla="*/ 9787 w 656992"/>
              <a:gd name="connsiteY6" fmla="*/ 29688 h 457200"/>
              <a:gd name="connsiteX7" fmla="*/ 21662 w 656992"/>
              <a:gd name="connsiteY7" fmla="*/ 0 h 457200"/>
              <a:gd name="connsiteX0" fmla="*/ 647205 w 647205"/>
              <a:gd name="connsiteY0" fmla="*/ 440186 h 440186"/>
              <a:gd name="connsiteX1" fmla="*/ 522514 w 647205"/>
              <a:gd name="connsiteY1" fmla="*/ 297682 h 440186"/>
              <a:gd name="connsiteX2" fmla="*/ 421574 w 647205"/>
              <a:gd name="connsiteY2" fmla="*/ 214555 h 440186"/>
              <a:gd name="connsiteX3" fmla="*/ 320634 w 647205"/>
              <a:gd name="connsiteY3" fmla="*/ 107677 h 440186"/>
              <a:gd name="connsiteX4" fmla="*/ 255319 w 647205"/>
              <a:gd name="connsiteY4" fmla="*/ 42363 h 440186"/>
              <a:gd name="connsiteX5" fmla="*/ 136566 w 647205"/>
              <a:gd name="connsiteY5" fmla="*/ 799 h 440186"/>
              <a:gd name="connsiteX6" fmla="*/ 0 w 647205"/>
              <a:gd name="connsiteY6" fmla="*/ 12674 h 440186"/>
              <a:gd name="connsiteX0" fmla="*/ 510639 w 510639"/>
              <a:gd name="connsiteY0" fmla="*/ 439387 h 439387"/>
              <a:gd name="connsiteX1" fmla="*/ 385948 w 510639"/>
              <a:gd name="connsiteY1" fmla="*/ 296883 h 439387"/>
              <a:gd name="connsiteX2" fmla="*/ 285008 w 510639"/>
              <a:gd name="connsiteY2" fmla="*/ 213756 h 439387"/>
              <a:gd name="connsiteX3" fmla="*/ 184068 w 510639"/>
              <a:gd name="connsiteY3" fmla="*/ 106878 h 439387"/>
              <a:gd name="connsiteX4" fmla="*/ 118753 w 510639"/>
              <a:gd name="connsiteY4" fmla="*/ 41564 h 439387"/>
              <a:gd name="connsiteX5" fmla="*/ 0 w 510639"/>
              <a:gd name="connsiteY5" fmla="*/ 0 h 439387"/>
              <a:gd name="connsiteX0" fmla="*/ 511716 w 511716"/>
              <a:gd name="connsiteY0" fmla="*/ 448101 h 448101"/>
              <a:gd name="connsiteX1" fmla="*/ 387025 w 511716"/>
              <a:gd name="connsiteY1" fmla="*/ 305597 h 448101"/>
              <a:gd name="connsiteX2" fmla="*/ 286085 w 511716"/>
              <a:gd name="connsiteY2" fmla="*/ 222470 h 448101"/>
              <a:gd name="connsiteX3" fmla="*/ 185145 w 511716"/>
              <a:gd name="connsiteY3" fmla="*/ 115592 h 448101"/>
              <a:gd name="connsiteX4" fmla="*/ 119830 w 511716"/>
              <a:gd name="connsiteY4" fmla="*/ 50278 h 448101"/>
              <a:gd name="connsiteX5" fmla="*/ 12363 w 511716"/>
              <a:gd name="connsiteY5" fmla="*/ 2086 h 448101"/>
              <a:gd name="connsiteX6" fmla="*/ 1077 w 511716"/>
              <a:gd name="connsiteY6" fmla="*/ 8714 h 448101"/>
              <a:gd name="connsiteX0" fmla="*/ 511716 w 511716"/>
              <a:gd name="connsiteY0" fmla="*/ 448101 h 448101"/>
              <a:gd name="connsiteX1" fmla="*/ 387025 w 511716"/>
              <a:gd name="connsiteY1" fmla="*/ 305597 h 448101"/>
              <a:gd name="connsiteX2" fmla="*/ 286085 w 511716"/>
              <a:gd name="connsiteY2" fmla="*/ 222470 h 448101"/>
              <a:gd name="connsiteX3" fmla="*/ 185145 w 511716"/>
              <a:gd name="connsiteY3" fmla="*/ 115592 h 448101"/>
              <a:gd name="connsiteX4" fmla="*/ 119830 w 511716"/>
              <a:gd name="connsiteY4" fmla="*/ 50278 h 448101"/>
              <a:gd name="connsiteX5" fmla="*/ 12364 w 511716"/>
              <a:gd name="connsiteY5" fmla="*/ 2086 h 448101"/>
              <a:gd name="connsiteX6" fmla="*/ 1077 w 511716"/>
              <a:gd name="connsiteY6" fmla="*/ 8714 h 448101"/>
              <a:gd name="connsiteX0" fmla="*/ 511716 w 511716"/>
              <a:gd name="connsiteY0" fmla="*/ 448101 h 448101"/>
              <a:gd name="connsiteX1" fmla="*/ 387025 w 511716"/>
              <a:gd name="connsiteY1" fmla="*/ 305597 h 448101"/>
              <a:gd name="connsiteX2" fmla="*/ 286085 w 511716"/>
              <a:gd name="connsiteY2" fmla="*/ 222470 h 448101"/>
              <a:gd name="connsiteX3" fmla="*/ 185145 w 511716"/>
              <a:gd name="connsiteY3" fmla="*/ 115592 h 448101"/>
              <a:gd name="connsiteX4" fmla="*/ 119830 w 511716"/>
              <a:gd name="connsiteY4" fmla="*/ 50278 h 448101"/>
              <a:gd name="connsiteX5" fmla="*/ 12364 w 511716"/>
              <a:gd name="connsiteY5" fmla="*/ 2086 h 448101"/>
              <a:gd name="connsiteX6" fmla="*/ 1077 w 511716"/>
              <a:gd name="connsiteY6" fmla="*/ 8714 h 448101"/>
              <a:gd name="connsiteX0" fmla="*/ 499352 w 499352"/>
              <a:gd name="connsiteY0" fmla="*/ 446015 h 446015"/>
              <a:gd name="connsiteX1" fmla="*/ 374661 w 499352"/>
              <a:gd name="connsiteY1" fmla="*/ 303511 h 446015"/>
              <a:gd name="connsiteX2" fmla="*/ 273721 w 499352"/>
              <a:gd name="connsiteY2" fmla="*/ 220384 h 446015"/>
              <a:gd name="connsiteX3" fmla="*/ 172781 w 499352"/>
              <a:gd name="connsiteY3" fmla="*/ 113506 h 446015"/>
              <a:gd name="connsiteX4" fmla="*/ 107466 w 499352"/>
              <a:gd name="connsiteY4" fmla="*/ 48192 h 446015"/>
              <a:gd name="connsiteX5" fmla="*/ 0 w 499352"/>
              <a:gd name="connsiteY5" fmla="*/ 0 h 446015"/>
              <a:gd name="connsiteX0" fmla="*/ 391886 w 391886"/>
              <a:gd name="connsiteY0" fmla="*/ 397823 h 397823"/>
              <a:gd name="connsiteX1" fmla="*/ 267195 w 391886"/>
              <a:gd name="connsiteY1" fmla="*/ 255319 h 397823"/>
              <a:gd name="connsiteX2" fmla="*/ 166255 w 391886"/>
              <a:gd name="connsiteY2" fmla="*/ 172192 h 397823"/>
              <a:gd name="connsiteX3" fmla="*/ 65315 w 391886"/>
              <a:gd name="connsiteY3" fmla="*/ 65314 h 397823"/>
              <a:gd name="connsiteX4" fmla="*/ 0 w 391886"/>
              <a:gd name="connsiteY4" fmla="*/ 0 h 397823"/>
              <a:gd name="connsiteX0" fmla="*/ 326810 w 326810"/>
              <a:gd name="connsiteY0" fmla="*/ 477600 h 477600"/>
              <a:gd name="connsiteX1" fmla="*/ 202119 w 326810"/>
              <a:gd name="connsiteY1" fmla="*/ 335096 h 477600"/>
              <a:gd name="connsiteX2" fmla="*/ 101179 w 326810"/>
              <a:gd name="connsiteY2" fmla="*/ 251969 h 477600"/>
              <a:gd name="connsiteX3" fmla="*/ 239 w 326810"/>
              <a:gd name="connsiteY3" fmla="*/ 145091 h 477600"/>
              <a:gd name="connsiteX4" fmla="*/ 130658 w 326810"/>
              <a:gd name="connsiteY4" fmla="*/ 0 h 477600"/>
              <a:gd name="connsiteX0" fmla="*/ 228071 w 228071"/>
              <a:gd name="connsiteY0" fmla="*/ 477600 h 477600"/>
              <a:gd name="connsiteX1" fmla="*/ 103380 w 228071"/>
              <a:gd name="connsiteY1" fmla="*/ 335096 h 477600"/>
              <a:gd name="connsiteX2" fmla="*/ 2440 w 228071"/>
              <a:gd name="connsiteY2" fmla="*/ 251969 h 477600"/>
              <a:gd name="connsiteX3" fmla="*/ 31919 w 228071"/>
              <a:gd name="connsiteY3" fmla="*/ 0 h 477600"/>
              <a:gd name="connsiteX0" fmla="*/ 197228 w 197228"/>
              <a:gd name="connsiteY0" fmla="*/ 477600 h 477600"/>
              <a:gd name="connsiteX1" fmla="*/ 72537 w 197228"/>
              <a:gd name="connsiteY1" fmla="*/ 335096 h 477600"/>
              <a:gd name="connsiteX2" fmla="*/ 28484 w 197228"/>
              <a:gd name="connsiteY2" fmla="*/ 227394 h 477600"/>
              <a:gd name="connsiteX3" fmla="*/ 1076 w 197228"/>
              <a:gd name="connsiteY3" fmla="*/ 0 h 477600"/>
              <a:gd name="connsiteX0" fmla="*/ 196434 w 196434"/>
              <a:gd name="connsiteY0" fmla="*/ 477600 h 477600"/>
              <a:gd name="connsiteX1" fmla="*/ 71743 w 196434"/>
              <a:gd name="connsiteY1" fmla="*/ 335096 h 477600"/>
              <a:gd name="connsiteX2" fmla="*/ 27690 w 196434"/>
              <a:gd name="connsiteY2" fmla="*/ 227394 h 477600"/>
              <a:gd name="connsiteX3" fmla="*/ 282 w 196434"/>
              <a:gd name="connsiteY3" fmla="*/ 0 h 477600"/>
              <a:gd name="connsiteX0" fmla="*/ 196434 w 196434"/>
              <a:gd name="connsiteY0" fmla="*/ 477600 h 477600"/>
              <a:gd name="connsiteX1" fmla="*/ 27690 w 196434"/>
              <a:gd name="connsiteY1" fmla="*/ 227394 h 477600"/>
              <a:gd name="connsiteX2" fmla="*/ 282 w 196434"/>
              <a:gd name="connsiteY2" fmla="*/ 0 h 477600"/>
              <a:gd name="connsiteX0" fmla="*/ 196344 w 196344"/>
              <a:gd name="connsiteY0" fmla="*/ 477600 h 477600"/>
              <a:gd name="connsiteX1" fmla="*/ 74221 w 196344"/>
              <a:gd name="connsiteY1" fmla="*/ 248678 h 477600"/>
              <a:gd name="connsiteX2" fmla="*/ 192 w 196344"/>
              <a:gd name="connsiteY2" fmla="*/ 0 h 477600"/>
              <a:gd name="connsiteX0" fmla="*/ 147681 w 147681"/>
              <a:gd name="connsiteY0" fmla="*/ 496379 h 496379"/>
              <a:gd name="connsiteX1" fmla="*/ 25558 w 147681"/>
              <a:gd name="connsiteY1" fmla="*/ 267457 h 496379"/>
              <a:gd name="connsiteX2" fmla="*/ 2375 w 147681"/>
              <a:gd name="connsiteY2" fmla="*/ 0 h 496379"/>
              <a:gd name="connsiteX0" fmla="*/ 147681 w 147681"/>
              <a:gd name="connsiteY0" fmla="*/ 513448 h 513448"/>
              <a:gd name="connsiteX1" fmla="*/ 25558 w 147681"/>
              <a:gd name="connsiteY1" fmla="*/ 284526 h 513448"/>
              <a:gd name="connsiteX2" fmla="*/ 2375 w 147681"/>
              <a:gd name="connsiteY2" fmla="*/ 17069 h 513448"/>
              <a:gd name="connsiteX3" fmla="*/ 2755 w 147681"/>
              <a:gd name="connsiteY3" fmla="*/ 27444 h 513448"/>
              <a:gd name="connsiteX0" fmla="*/ 206947 w 206947"/>
              <a:gd name="connsiteY0" fmla="*/ 504378 h 504378"/>
              <a:gd name="connsiteX1" fmla="*/ 84824 w 206947"/>
              <a:gd name="connsiteY1" fmla="*/ 275456 h 504378"/>
              <a:gd name="connsiteX2" fmla="*/ 61641 w 206947"/>
              <a:gd name="connsiteY2" fmla="*/ 7999 h 504378"/>
              <a:gd name="connsiteX3" fmla="*/ 0 w 206947"/>
              <a:gd name="connsiteY3" fmla="*/ 65879 h 504378"/>
              <a:gd name="connsiteX0" fmla="*/ 206947 w 206947"/>
              <a:gd name="connsiteY0" fmla="*/ 504378 h 504378"/>
              <a:gd name="connsiteX1" fmla="*/ 84824 w 206947"/>
              <a:gd name="connsiteY1" fmla="*/ 275456 h 504378"/>
              <a:gd name="connsiteX2" fmla="*/ 61641 w 206947"/>
              <a:gd name="connsiteY2" fmla="*/ 7999 h 504378"/>
              <a:gd name="connsiteX3" fmla="*/ 0 w 206947"/>
              <a:gd name="connsiteY3" fmla="*/ 65879 h 504378"/>
              <a:gd name="connsiteX0" fmla="*/ 214071 w 214071"/>
              <a:gd name="connsiteY0" fmla="*/ 504378 h 504378"/>
              <a:gd name="connsiteX1" fmla="*/ 91948 w 214071"/>
              <a:gd name="connsiteY1" fmla="*/ 275456 h 504378"/>
              <a:gd name="connsiteX2" fmla="*/ 68765 w 214071"/>
              <a:gd name="connsiteY2" fmla="*/ 7999 h 504378"/>
              <a:gd name="connsiteX3" fmla="*/ 7124 w 214071"/>
              <a:gd name="connsiteY3" fmla="*/ 65879 h 504378"/>
              <a:gd name="connsiteX4" fmla="*/ 379 w 214071"/>
              <a:gd name="connsiteY4" fmla="*/ 78351 h 504378"/>
              <a:gd name="connsiteX0" fmla="*/ 227869 w 227869"/>
              <a:gd name="connsiteY0" fmla="*/ 504378 h 504378"/>
              <a:gd name="connsiteX1" fmla="*/ 105746 w 227869"/>
              <a:gd name="connsiteY1" fmla="*/ 275456 h 504378"/>
              <a:gd name="connsiteX2" fmla="*/ 82563 w 227869"/>
              <a:gd name="connsiteY2" fmla="*/ 7999 h 504378"/>
              <a:gd name="connsiteX3" fmla="*/ 20922 w 227869"/>
              <a:gd name="connsiteY3" fmla="*/ 65879 h 504378"/>
              <a:gd name="connsiteX4" fmla="*/ 0 w 227869"/>
              <a:gd name="connsiteY4" fmla="*/ 290008 h 50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69" h="504378">
                <a:moveTo>
                  <a:pt x="227869" y="504378"/>
                </a:moveTo>
                <a:cubicBezTo>
                  <a:pt x="192714" y="452252"/>
                  <a:pt x="129964" y="358186"/>
                  <a:pt x="105746" y="275456"/>
                </a:cubicBezTo>
                <a:cubicBezTo>
                  <a:pt x="81528" y="192726"/>
                  <a:pt x="96700" y="42928"/>
                  <a:pt x="82563" y="7999"/>
                </a:cubicBezTo>
                <a:cubicBezTo>
                  <a:pt x="68426" y="-26930"/>
                  <a:pt x="20843" y="63718"/>
                  <a:pt x="20922" y="65879"/>
                </a:cubicBezTo>
                <a:cubicBezTo>
                  <a:pt x="9524" y="77604"/>
                  <a:pt x="1405" y="287410"/>
                  <a:pt x="0" y="290008"/>
                </a:cubicBezTo>
              </a:path>
            </a:pathLst>
          </a:cu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65 CuadroTexto"/>
          <p:cNvSpPr txBox="1"/>
          <p:nvPr/>
        </p:nvSpPr>
        <p:spPr>
          <a:xfrm>
            <a:off x="1003375" y="430492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4221088" y="67532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1105347" y="67532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4293096" y="430492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02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32</Words>
  <Application>Microsoft Office PowerPoint</Application>
  <PresentationFormat>A4 (210 x 297 mm)</PresentationFormat>
  <Paragraphs>28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</dc:creator>
  <cp:lastModifiedBy>NAc</cp:lastModifiedBy>
  <cp:revision>20</cp:revision>
  <dcterms:created xsi:type="dcterms:W3CDTF">2019-10-28T20:24:24Z</dcterms:created>
  <dcterms:modified xsi:type="dcterms:W3CDTF">2021-01-18T18:14:36Z</dcterms:modified>
</cp:coreProperties>
</file>